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04" r:id="rId3"/>
    <p:sldId id="271" r:id="rId4"/>
    <p:sldId id="305" r:id="rId5"/>
    <p:sldId id="308" r:id="rId6"/>
    <p:sldId id="295" r:id="rId7"/>
    <p:sldId id="307" r:id="rId8"/>
    <p:sldId id="279" r:id="rId9"/>
    <p:sldId id="257" r:id="rId10"/>
    <p:sldId id="313" r:id="rId11"/>
    <p:sldId id="306" r:id="rId12"/>
    <p:sldId id="311" r:id="rId13"/>
    <p:sldId id="310" r:id="rId14"/>
    <p:sldId id="286" r:id="rId15"/>
    <p:sldId id="309" r:id="rId16"/>
    <p:sldId id="312" r:id="rId17"/>
    <p:sldId id="297" r:id="rId18"/>
    <p:sldId id="303" r:id="rId19"/>
    <p:sldId id="298" r:id="rId20"/>
    <p:sldId id="302" r:id="rId21"/>
    <p:sldId id="301" r:id="rId22"/>
    <p:sldId id="300" r:id="rId23"/>
    <p:sldId id="285" r:id="rId24"/>
    <p:sldId id="299" r:id="rId25"/>
    <p:sldId id="315" r:id="rId26"/>
    <p:sldId id="318" r:id="rId27"/>
    <p:sldId id="320" r:id="rId28"/>
    <p:sldId id="321" r:id="rId29"/>
    <p:sldId id="324" r:id="rId30"/>
    <p:sldId id="327" r:id="rId31"/>
    <p:sldId id="326" r:id="rId32"/>
    <p:sldId id="325" r:id="rId33"/>
    <p:sldId id="314" r:id="rId34"/>
    <p:sldId id="329" r:id="rId35"/>
    <p:sldId id="328" r:id="rId36"/>
    <p:sldId id="330" r:id="rId37"/>
    <p:sldId id="331" r:id="rId38"/>
    <p:sldId id="332" r:id="rId39"/>
    <p:sldId id="333" r:id="rId40"/>
    <p:sldId id="334" r:id="rId41"/>
    <p:sldId id="335" r:id="rId42"/>
    <p:sldId id="336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3"/>
    <p:restoredTop sz="94628"/>
  </p:normalViewPr>
  <p:slideViewPr>
    <p:cSldViewPr snapToGrid="0">
      <p:cViewPr varScale="1">
        <p:scale>
          <a:sx n="46" d="100"/>
          <a:sy n="46" d="100"/>
        </p:scale>
        <p:origin x="21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251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reportal.com/reports/digital-2022-global-overview-report" TargetMode="External"/><Relationship Id="rId2" Type="http://schemas.openxmlformats.org/officeDocument/2006/relationships/hyperlink" Target="Link" TargetMode="External"/><Relationship Id="rId1" Type="http://schemas.openxmlformats.org/officeDocument/2006/relationships/hyperlink" Target="https://www.kionetworks.com/blog/aplicaciones/business-intelligence-vs-data-analytics-vs-data-science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hyperlink" Target="Link" TargetMode="External"/><Relationship Id="rId2" Type="http://schemas.openxmlformats.org/officeDocument/2006/relationships/hyperlink" Target="https://www.kionetworks.com/blog/aplicaciones/business-intelligence-vs-data-analytics-vs-data-science" TargetMode="External"/><Relationship Id="rId1" Type="http://schemas.openxmlformats.org/officeDocument/2006/relationships/hyperlink" Target="https://datareportal.com/reports/digital-2022-global-overview-repor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6F6A68-63CC-7A4D-92B1-2245C329005A}" type="doc">
      <dgm:prSet loTypeId="urn:microsoft.com/office/officeart/2005/8/layout/target3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7B7335D-3BBB-DA4D-9BDB-077C6C1F997E}">
      <dgm:prSet phldrT="[Text]"/>
      <dgm:spPr/>
      <dgm:t>
        <a:bodyPr/>
        <a:lstStyle/>
        <a:p>
          <a:r>
            <a:rPr lang="en-US" dirty="0"/>
            <a:t>Big Data</a:t>
          </a:r>
        </a:p>
      </dgm:t>
    </dgm:pt>
    <dgm:pt modelId="{B69EEE39-D57F-DC4A-9EE6-6A0043F1A880}" type="parTrans" cxnId="{DC3978AA-3F1F-2545-AA77-227BAC9A5F98}">
      <dgm:prSet/>
      <dgm:spPr/>
      <dgm:t>
        <a:bodyPr/>
        <a:lstStyle/>
        <a:p>
          <a:endParaRPr lang="en-US"/>
        </a:p>
      </dgm:t>
    </dgm:pt>
    <dgm:pt modelId="{2C2E77FF-B5D5-214A-9D9C-C41BF446251A}" type="sibTrans" cxnId="{DC3978AA-3F1F-2545-AA77-227BAC9A5F98}">
      <dgm:prSet/>
      <dgm:spPr/>
      <dgm:t>
        <a:bodyPr/>
        <a:lstStyle/>
        <a:p>
          <a:endParaRPr lang="en-US"/>
        </a:p>
      </dgm:t>
    </dgm:pt>
    <dgm:pt modelId="{7C976559-36F2-234C-BD8A-4812EEA8C176}">
      <dgm:prSet phldrT="[Text]"/>
      <dgm:spPr/>
      <dgm:t>
        <a:bodyPr/>
        <a:lstStyle/>
        <a:p>
          <a:r>
            <a:rPr lang="en-US" dirty="0"/>
            <a:t>Data Science</a:t>
          </a:r>
        </a:p>
      </dgm:t>
    </dgm:pt>
    <dgm:pt modelId="{777BDBAA-1249-E14E-A8D0-AD48DC58D2C1}" type="parTrans" cxnId="{A43B818D-7A17-A741-9DF0-510F8289DBF5}">
      <dgm:prSet/>
      <dgm:spPr/>
      <dgm:t>
        <a:bodyPr/>
        <a:lstStyle/>
        <a:p>
          <a:endParaRPr lang="en-US"/>
        </a:p>
      </dgm:t>
    </dgm:pt>
    <dgm:pt modelId="{35B33487-8115-0B46-9094-C714235A30B7}" type="sibTrans" cxnId="{A43B818D-7A17-A741-9DF0-510F8289DBF5}">
      <dgm:prSet/>
      <dgm:spPr/>
      <dgm:t>
        <a:bodyPr/>
        <a:lstStyle/>
        <a:p>
          <a:endParaRPr lang="en-US"/>
        </a:p>
      </dgm:t>
    </dgm:pt>
    <dgm:pt modelId="{68D3D97C-1E10-684F-A7CB-FE2FCAE933D2}">
      <dgm:prSet phldrT="[Text]"/>
      <dgm:spPr/>
      <dgm:t>
        <a:bodyPr/>
        <a:lstStyle/>
        <a:p>
          <a:r>
            <a:rPr lang="en-US" dirty="0"/>
            <a:t>Machine Learning</a:t>
          </a:r>
        </a:p>
      </dgm:t>
    </dgm:pt>
    <dgm:pt modelId="{C0329423-74A5-7E46-A801-088CCA10F367}" type="parTrans" cxnId="{D2B5D355-6C3B-9749-9278-D56BBA546F94}">
      <dgm:prSet/>
      <dgm:spPr/>
      <dgm:t>
        <a:bodyPr/>
        <a:lstStyle/>
        <a:p>
          <a:endParaRPr lang="en-US"/>
        </a:p>
      </dgm:t>
    </dgm:pt>
    <dgm:pt modelId="{D1EE428C-BE6A-734D-A3AA-6C0B4770B765}" type="sibTrans" cxnId="{D2B5D355-6C3B-9749-9278-D56BBA546F94}">
      <dgm:prSet/>
      <dgm:spPr/>
      <dgm:t>
        <a:bodyPr/>
        <a:lstStyle/>
        <a:p>
          <a:endParaRPr lang="en-US"/>
        </a:p>
      </dgm:t>
    </dgm:pt>
    <dgm:pt modelId="{ED11BF5C-1CFE-9347-B40D-EA20B6B3E661}">
      <dgm:prSet phldrT="[Text]"/>
      <dgm:spPr/>
      <dgm:t>
        <a:bodyPr/>
        <a:lstStyle/>
        <a:p>
          <a:r>
            <a:rPr lang="en-US" dirty="0"/>
            <a:t>NPL</a:t>
          </a:r>
        </a:p>
      </dgm:t>
    </dgm:pt>
    <dgm:pt modelId="{9753E632-CC13-C84A-A225-C02BC1404FC6}" type="parTrans" cxnId="{035D58ED-9230-4840-9AD8-92A4D99CC355}">
      <dgm:prSet/>
      <dgm:spPr/>
      <dgm:t>
        <a:bodyPr/>
        <a:lstStyle/>
        <a:p>
          <a:endParaRPr lang="en-US"/>
        </a:p>
      </dgm:t>
    </dgm:pt>
    <dgm:pt modelId="{605A6FD4-8E08-B047-BF3B-7E615CD6CB87}" type="sibTrans" cxnId="{035D58ED-9230-4840-9AD8-92A4D99CC355}">
      <dgm:prSet/>
      <dgm:spPr/>
      <dgm:t>
        <a:bodyPr/>
        <a:lstStyle/>
        <a:p>
          <a:endParaRPr lang="en-US"/>
        </a:p>
      </dgm:t>
    </dgm:pt>
    <dgm:pt modelId="{FF725084-B20B-9C4B-8E90-3FD6D2E12597}">
      <dgm:prSet phldrT="[Text]"/>
      <dgm:spPr/>
      <dgm:t>
        <a:bodyPr/>
        <a:lstStyle/>
        <a:p>
          <a:r>
            <a:rPr lang="en-US" dirty="0"/>
            <a:t>Data Analytics</a:t>
          </a:r>
        </a:p>
      </dgm:t>
    </dgm:pt>
    <dgm:pt modelId="{941953EA-A0E8-4D48-B352-A6707CB0FA47}" type="parTrans" cxnId="{6CA0B182-220D-7E47-AD69-78D47FA68B18}">
      <dgm:prSet/>
      <dgm:spPr/>
      <dgm:t>
        <a:bodyPr/>
        <a:lstStyle/>
        <a:p>
          <a:endParaRPr lang="en-US"/>
        </a:p>
      </dgm:t>
    </dgm:pt>
    <dgm:pt modelId="{4FFA8202-EF85-AD4C-9CD6-55F633E96DB9}" type="sibTrans" cxnId="{6CA0B182-220D-7E47-AD69-78D47FA68B18}">
      <dgm:prSet/>
      <dgm:spPr/>
      <dgm:t>
        <a:bodyPr/>
        <a:lstStyle/>
        <a:p>
          <a:endParaRPr lang="en-US"/>
        </a:p>
      </dgm:t>
    </dgm:pt>
    <dgm:pt modelId="{6C69409F-B353-2545-BEBD-51856F04119F}">
      <dgm:prSet phldrT="[Text]"/>
      <dgm:spPr/>
      <dgm:t>
        <a:bodyPr/>
        <a:lstStyle/>
        <a:p>
          <a:r>
            <a:rPr lang="en-US" dirty="0"/>
            <a:t>Architecture</a:t>
          </a:r>
        </a:p>
      </dgm:t>
    </dgm:pt>
    <dgm:pt modelId="{5D42E760-FE3A-534E-9770-B01A4B24D93D}" type="parTrans" cxnId="{01322DA4-E05F-3845-B0C6-BEE55F6502D3}">
      <dgm:prSet/>
      <dgm:spPr/>
      <dgm:t>
        <a:bodyPr/>
        <a:lstStyle/>
        <a:p>
          <a:endParaRPr lang="en-US"/>
        </a:p>
      </dgm:t>
    </dgm:pt>
    <dgm:pt modelId="{92C52B80-5E32-6743-9072-224B79C1F5BC}" type="sibTrans" cxnId="{01322DA4-E05F-3845-B0C6-BEE55F6502D3}">
      <dgm:prSet/>
      <dgm:spPr/>
      <dgm:t>
        <a:bodyPr/>
        <a:lstStyle/>
        <a:p>
          <a:endParaRPr lang="en-US"/>
        </a:p>
      </dgm:t>
    </dgm:pt>
    <dgm:pt modelId="{2AC70466-F863-0F47-AFCB-9D0D8E3D357D}">
      <dgm:prSet phldrT="[Text]"/>
      <dgm:spPr/>
      <dgm:t>
        <a:bodyPr/>
        <a:lstStyle/>
        <a:p>
          <a:r>
            <a:rPr lang="en-US" dirty="0"/>
            <a:t>Infrastructure</a:t>
          </a:r>
        </a:p>
      </dgm:t>
    </dgm:pt>
    <dgm:pt modelId="{46D500D0-E425-7B42-8D28-7786A6D2C013}" type="parTrans" cxnId="{12C15A3E-0615-9942-BA37-B4D603CB30B0}">
      <dgm:prSet/>
      <dgm:spPr/>
      <dgm:t>
        <a:bodyPr/>
        <a:lstStyle/>
        <a:p>
          <a:endParaRPr lang="en-US"/>
        </a:p>
      </dgm:t>
    </dgm:pt>
    <dgm:pt modelId="{24A1D752-6AB3-3749-AA17-DBC4F1F711BD}" type="sibTrans" cxnId="{12C15A3E-0615-9942-BA37-B4D603CB30B0}">
      <dgm:prSet/>
      <dgm:spPr/>
      <dgm:t>
        <a:bodyPr/>
        <a:lstStyle/>
        <a:p>
          <a:endParaRPr lang="en-US"/>
        </a:p>
      </dgm:t>
    </dgm:pt>
    <dgm:pt modelId="{A378E8F6-909F-894D-B4C5-9DD383223ED9}">
      <dgm:prSet phldrT="[Text]"/>
      <dgm:spPr/>
      <dgm:t>
        <a:bodyPr/>
        <a:lstStyle/>
        <a:p>
          <a:r>
            <a:rPr lang="en-US" dirty="0"/>
            <a:t>Processing</a:t>
          </a:r>
        </a:p>
      </dgm:t>
    </dgm:pt>
    <dgm:pt modelId="{0B8570D8-954D-5C43-9B19-B4DEEDD483A5}" type="parTrans" cxnId="{167AD14C-9807-364B-8A69-903BD2C7C62B}">
      <dgm:prSet/>
      <dgm:spPr/>
      <dgm:t>
        <a:bodyPr/>
        <a:lstStyle/>
        <a:p>
          <a:endParaRPr lang="en-US"/>
        </a:p>
      </dgm:t>
    </dgm:pt>
    <dgm:pt modelId="{1F5272D4-FA15-624C-AA1C-9C04A5C2A5E3}" type="sibTrans" cxnId="{167AD14C-9807-364B-8A69-903BD2C7C62B}">
      <dgm:prSet/>
      <dgm:spPr/>
      <dgm:t>
        <a:bodyPr/>
        <a:lstStyle/>
        <a:p>
          <a:endParaRPr lang="en-US"/>
        </a:p>
      </dgm:t>
    </dgm:pt>
    <dgm:pt modelId="{512EDB63-5C7F-E04C-B69B-3EDAA17E561F}">
      <dgm:prSet phldrT="[Text]"/>
      <dgm:spPr/>
      <dgm:t>
        <a:bodyPr/>
        <a:lstStyle/>
        <a:p>
          <a:r>
            <a:rPr lang="en-US" dirty="0"/>
            <a:t>Storage</a:t>
          </a:r>
        </a:p>
      </dgm:t>
    </dgm:pt>
    <dgm:pt modelId="{E2753443-D0E5-5D42-BF1C-99FED02B49AD}" type="parTrans" cxnId="{CB25D127-4DA7-7C4A-AAAA-A599E3C7ACDF}">
      <dgm:prSet/>
      <dgm:spPr/>
      <dgm:t>
        <a:bodyPr/>
        <a:lstStyle/>
        <a:p>
          <a:endParaRPr lang="en-US"/>
        </a:p>
      </dgm:t>
    </dgm:pt>
    <dgm:pt modelId="{65BF6803-55B9-DF45-9160-4C519597FC63}" type="sibTrans" cxnId="{CB25D127-4DA7-7C4A-AAAA-A599E3C7ACDF}">
      <dgm:prSet/>
      <dgm:spPr/>
      <dgm:t>
        <a:bodyPr/>
        <a:lstStyle/>
        <a:p>
          <a:endParaRPr lang="en-US"/>
        </a:p>
      </dgm:t>
    </dgm:pt>
    <dgm:pt modelId="{D8DB6332-218D-AE4C-8956-4CEA70A61C91}">
      <dgm:prSet phldrT="[Text]"/>
      <dgm:spPr/>
      <dgm:t>
        <a:bodyPr/>
        <a:lstStyle/>
        <a:p>
          <a:endParaRPr lang="en-US" dirty="0"/>
        </a:p>
      </dgm:t>
    </dgm:pt>
    <dgm:pt modelId="{A5CBF4B1-FB77-484F-BEB8-3F2B11822DDC}" type="parTrans" cxnId="{DBC29EA0-330B-AB4A-8094-151D2F683FC4}">
      <dgm:prSet/>
      <dgm:spPr/>
      <dgm:t>
        <a:bodyPr/>
        <a:lstStyle/>
        <a:p>
          <a:endParaRPr lang="en-US"/>
        </a:p>
      </dgm:t>
    </dgm:pt>
    <dgm:pt modelId="{69D2F7C0-8E84-0D42-A000-2BA7C8D0D107}" type="sibTrans" cxnId="{DBC29EA0-330B-AB4A-8094-151D2F683FC4}">
      <dgm:prSet/>
      <dgm:spPr/>
      <dgm:t>
        <a:bodyPr/>
        <a:lstStyle/>
        <a:p>
          <a:endParaRPr lang="en-US"/>
        </a:p>
      </dgm:t>
    </dgm:pt>
    <dgm:pt modelId="{36DCF15D-F338-0541-8F27-5972C77BB00A}">
      <dgm:prSet phldrT="[Text]"/>
      <dgm:spPr/>
      <dgm:t>
        <a:bodyPr/>
        <a:lstStyle/>
        <a:p>
          <a:r>
            <a:rPr lang="en-US" dirty="0"/>
            <a:t>Segmentation and selection</a:t>
          </a:r>
        </a:p>
      </dgm:t>
    </dgm:pt>
    <dgm:pt modelId="{14BB0778-0DC8-B847-99AF-20838CF5A79D}" type="parTrans" cxnId="{3C81533C-2D8B-8A44-AEFE-A54AC0A844C4}">
      <dgm:prSet/>
      <dgm:spPr/>
      <dgm:t>
        <a:bodyPr/>
        <a:lstStyle/>
        <a:p>
          <a:endParaRPr lang="en-US"/>
        </a:p>
      </dgm:t>
    </dgm:pt>
    <dgm:pt modelId="{6A95FE76-0EBF-964F-B253-17ECC0C27B4B}" type="sibTrans" cxnId="{3C81533C-2D8B-8A44-AEFE-A54AC0A844C4}">
      <dgm:prSet/>
      <dgm:spPr/>
      <dgm:t>
        <a:bodyPr/>
        <a:lstStyle/>
        <a:p>
          <a:endParaRPr lang="en-US"/>
        </a:p>
      </dgm:t>
    </dgm:pt>
    <dgm:pt modelId="{8E401E5A-9E55-C545-94D0-57888B4F3F68}" type="pres">
      <dgm:prSet presAssocID="{026F6A68-63CC-7A4D-92B1-2245C329005A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A0396BA6-F04F-3443-B39E-83D6AC4C6B90}" type="pres">
      <dgm:prSet presAssocID="{D7B7335D-3BBB-DA4D-9BDB-077C6C1F997E}" presName="circle1" presStyleLbl="node1" presStyleIdx="0" presStyleCnt="3"/>
      <dgm:spPr/>
    </dgm:pt>
    <dgm:pt modelId="{B3B400DF-561E-1B4C-BFA4-3487E0E330D1}" type="pres">
      <dgm:prSet presAssocID="{D7B7335D-3BBB-DA4D-9BDB-077C6C1F997E}" presName="space" presStyleCnt="0"/>
      <dgm:spPr/>
    </dgm:pt>
    <dgm:pt modelId="{D994BF22-5A04-2344-B6C0-2F72C4C11381}" type="pres">
      <dgm:prSet presAssocID="{D7B7335D-3BBB-DA4D-9BDB-077C6C1F997E}" presName="rect1" presStyleLbl="alignAcc1" presStyleIdx="0" presStyleCnt="3"/>
      <dgm:spPr/>
    </dgm:pt>
    <dgm:pt modelId="{070AD86D-E500-2A46-A760-7BF6AEE2EE94}" type="pres">
      <dgm:prSet presAssocID="{7C976559-36F2-234C-BD8A-4812EEA8C176}" presName="vertSpace2" presStyleLbl="node1" presStyleIdx="0" presStyleCnt="3"/>
      <dgm:spPr/>
    </dgm:pt>
    <dgm:pt modelId="{A05BCB60-F3D2-F246-B600-D8CFB87248A5}" type="pres">
      <dgm:prSet presAssocID="{7C976559-36F2-234C-BD8A-4812EEA8C176}" presName="circle2" presStyleLbl="node1" presStyleIdx="1" presStyleCnt="3"/>
      <dgm:spPr/>
    </dgm:pt>
    <dgm:pt modelId="{097C67BB-92FD-7642-B477-8A57BAA07D59}" type="pres">
      <dgm:prSet presAssocID="{7C976559-36F2-234C-BD8A-4812EEA8C176}" presName="rect2" presStyleLbl="alignAcc1" presStyleIdx="1" presStyleCnt="3"/>
      <dgm:spPr/>
    </dgm:pt>
    <dgm:pt modelId="{D7769909-5257-8A4A-9BC9-ABC21FFAA48D}" type="pres">
      <dgm:prSet presAssocID="{FF725084-B20B-9C4B-8E90-3FD6D2E12597}" presName="vertSpace3" presStyleLbl="node1" presStyleIdx="1" presStyleCnt="3"/>
      <dgm:spPr/>
    </dgm:pt>
    <dgm:pt modelId="{5CA5341A-93D6-5C4C-8F72-2D117D2AC59B}" type="pres">
      <dgm:prSet presAssocID="{FF725084-B20B-9C4B-8E90-3FD6D2E12597}" presName="circle3" presStyleLbl="node1" presStyleIdx="2" presStyleCnt="3"/>
      <dgm:spPr/>
    </dgm:pt>
    <dgm:pt modelId="{C03A5334-6627-B840-ADDF-C56E8644A771}" type="pres">
      <dgm:prSet presAssocID="{FF725084-B20B-9C4B-8E90-3FD6D2E12597}" presName="rect3" presStyleLbl="alignAcc1" presStyleIdx="2" presStyleCnt="3"/>
      <dgm:spPr/>
    </dgm:pt>
    <dgm:pt modelId="{36D777B9-3189-3F45-A494-83B5BF388ACA}" type="pres">
      <dgm:prSet presAssocID="{D7B7335D-3BBB-DA4D-9BDB-077C6C1F997E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108A9656-AD7E-FB4B-B35E-500AB18DE645}" type="pres">
      <dgm:prSet presAssocID="{D7B7335D-3BBB-DA4D-9BDB-077C6C1F997E}" presName="rect1ChTx" presStyleLbl="alignAcc1" presStyleIdx="2" presStyleCnt="3">
        <dgm:presLayoutVars>
          <dgm:bulletEnabled val="1"/>
        </dgm:presLayoutVars>
      </dgm:prSet>
      <dgm:spPr/>
    </dgm:pt>
    <dgm:pt modelId="{4C71AC8B-D601-C34C-872B-A02404A5D0AC}" type="pres">
      <dgm:prSet presAssocID="{7C976559-36F2-234C-BD8A-4812EEA8C176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A98CC0B2-BF48-AC40-8AF1-0C6960598BF3}" type="pres">
      <dgm:prSet presAssocID="{7C976559-36F2-234C-BD8A-4812EEA8C176}" presName="rect2ChTx" presStyleLbl="alignAcc1" presStyleIdx="2" presStyleCnt="3">
        <dgm:presLayoutVars>
          <dgm:bulletEnabled val="1"/>
        </dgm:presLayoutVars>
      </dgm:prSet>
      <dgm:spPr/>
    </dgm:pt>
    <dgm:pt modelId="{866BDD69-4073-BD41-B952-0393B36251E3}" type="pres">
      <dgm:prSet presAssocID="{FF725084-B20B-9C4B-8E90-3FD6D2E12597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0EE19F05-9709-294F-A2D0-B0F858934A1B}" type="pres">
      <dgm:prSet presAssocID="{FF725084-B20B-9C4B-8E90-3FD6D2E12597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CB25D127-4DA7-7C4A-AAAA-A599E3C7ACDF}" srcId="{FF725084-B20B-9C4B-8E90-3FD6D2E12597}" destId="{512EDB63-5C7F-E04C-B69B-3EDAA17E561F}" srcOrd="3" destOrd="0" parTransId="{E2753443-D0E5-5D42-BF1C-99FED02B49AD}" sibTransId="{65BF6803-55B9-DF45-9160-4C519597FC63}"/>
    <dgm:cxn modelId="{C9488638-C918-4A4C-B7FA-BB84CB891062}" type="presOf" srcId="{FF725084-B20B-9C4B-8E90-3FD6D2E12597}" destId="{C03A5334-6627-B840-ADDF-C56E8644A771}" srcOrd="0" destOrd="0" presId="urn:microsoft.com/office/officeart/2005/8/layout/target3"/>
    <dgm:cxn modelId="{3C81533C-2D8B-8A44-AEFE-A54AC0A844C4}" srcId="{FF725084-B20B-9C4B-8E90-3FD6D2E12597}" destId="{36DCF15D-F338-0541-8F27-5972C77BB00A}" srcOrd="4" destOrd="0" parTransId="{14BB0778-0DC8-B847-99AF-20838CF5A79D}" sibTransId="{6A95FE76-0EBF-964F-B253-17ECC0C27B4B}"/>
    <dgm:cxn modelId="{CD45C43D-B719-3F4A-99E0-7B81B070666E}" type="presOf" srcId="{68D3D97C-1E10-684F-A7CB-FE2FCAE933D2}" destId="{A98CC0B2-BF48-AC40-8AF1-0C6960598BF3}" srcOrd="0" destOrd="0" presId="urn:microsoft.com/office/officeart/2005/8/layout/target3"/>
    <dgm:cxn modelId="{12C15A3E-0615-9942-BA37-B4D603CB30B0}" srcId="{FF725084-B20B-9C4B-8E90-3FD6D2E12597}" destId="{2AC70466-F863-0F47-AFCB-9D0D8E3D357D}" srcOrd="1" destOrd="0" parTransId="{46D500D0-E425-7B42-8D28-7786A6D2C013}" sibTransId="{24A1D752-6AB3-3749-AA17-DBC4F1F711BD}"/>
    <dgm:cxn modelId="{A0A99445-6024-F14A-840C-AE6A278AF696}" type="presOf" srcId="{7C976559-36F2-234C-BD8A-4812EEA8C176}" destId="{4C71AC8B-D601-C34C-872B-A02404A5D0AC}" srcOrd="1" destOrd="0" presId="urn:microsoft.com/office/officeart/2005/8/layout/target3"/>
    <dgm:cxn modelId="{F7C42C4B-8DAE-D845-A30C-E1AF9CD39736}" type="presOf" srcId="{6C69409F-B353-2545-BEBD-51856F04119F}" destId="{0EE19F05-9709-294F-A2D0-B0F858934A1B}" srcOrd="0" destOrd="0" presId="urn:microsoft.com/office/officeart/2005/8/layout/target3"/>
    <dgm:cxn modelId="{70E8334B-A3A7-4845-AEF8-946929CA5D5F}" type="presOf" srcId="{7C976559-36F2-234C-BD8A-4812EEA8C176}" destId="{097C67BB-92FD-7642-B477-8A57BAA07D59}" srcOrd="0" destOrd="0" presId="urn:microsoft.com/office/officeart/2005/8/layout/target3"/>
    <dgm:cxn modelId="{167AD14C-9807-364B-8A69-903BD2C7C62B}" srcId="{FF725084-B20B-9C4B-8E90-3FD6D2E12597}" destId="{A378E8F6-909F-894D-B4C5-9DD383223ED9}" srcOrd="2" destOrd="0" parTransId="{0B8570D8-954D-5C43-9B19-B4DEEDD483A5}" sibTransId="{1F5272D4-FA15-624C-AA1C-9C04A5C2A5E3}"/>
    <dgm:cxn modelId="{D2B5D355-6C3B-9749-9278-D56BBA546F94}" srcId="{7C976559-36F2-234C-BD8A-4812EEA8C176}" destId="{68D3D97C-1E10-684F-A7CB-FE2FCAE933D2}" srcOrd="0" destOrd="0" parTransId="{C0329423-74A5-7E46-A801-088CCA10F367}" sibTransId="{D1EE428C-BE6A-734D-A3AA-6C0B4770B765}"/>
    <dgm:cxn modelId="{B36C5C6A-92E0-C349-BC2F-E98CE47C0C3F}" type="presOf" srcId="{D7B7335D-3BBB-DA4D-9BDB-077C6C1F997E}" destId="{36D777B9-3189-3F45-A494-83B5BF388ACA}" srcOrd="1" destOrd="0" presId="urn:microsoft.com/office/officeart/2005/8/layout/target3"/>
    <dgm:cxn modelId="{48A33982-E6CF-D74A-B52C-4ECF847180BB}" type="presOf" srcId="{FF725084-B20B-9C4B-8E90-3FD6D2E12597}" destId="{866BDD69-4073-BD41-B952-0393B36251E3}" srcOrd="1" destOrd="0" presId="urn:microsoft.com/office/officeart/2005/8/layout/target3"/>
    <dgm:cxn modelId="{6CA0B182-220D-7E47-AD69-78D47FA68B18}" srcId="{026F6A68-63CC-7A4D-92B1-2245C329005A}" destId="{FF725084-B20B-9C4B-8E90-3FD6D2E12597}" srcOrd="2" destOrd="0" parTransId="{941953EA-A0E8-4D48-B352-A6707CB0FA47}" sibTransId="{4FFA8202-EF85-AD4C-9CD6-55F633E96DB9}"/>
    <dgm:cxn modelId="{A43B818D-7A17-A741-9DF0-510F8289DBF5}" srcId="{026F6A68-63CC-7A4D-92B1-2245C329005A}" destId="{7C976559-36F2-234C-BD8A-4812EEA8C176}" srcOrd="1" destOrd="0" parTransId="{777BDBAA-1249-E14E-A8D0-AD48DC58D2C1}" sibTransId="{35B33487-8115-0B46-9094-C714235A30B7}"/>
    <dgm:cxn modelId="{B79FC99A-61F1-0946-A6F3-A09FB78E4922}" type="presOf" srcId="{A378E8F6-909F-894D-B4C5-9DD383223ED9}" destId="{0EE19F05-9709-294F-A2D0-B0F858934A1B}" srcOrd="0" destOrd="2" presId="urn:microsoft.com/office/officeart/2005/8/layout/target3"/>
    <dgm:cxn modelId="{DBC29EA0-330B-AB4A-8094-151D2F683FC4}" srcId="{FF725084-B20B-9C4B-8E90-3FD6D2E12597}" destId="{D8DB6332-218D-AE4C-8956-4CEA70A61C91}" srcOrd="5" destOrd="0" parTransId="{A5CBF4B1-FB77-484F-BEB8-3F2B11822DDC}" sibTransId="{69D2F7C0-8E84-0D42-A000-2BA7C8D0D107}"/>
    <dgm:cxn modelId="{01322DA4-E05F-3845-B0C6-BEE55F6502D3}" srcId="{FF725084-B20B-9C4B-8E90-3FD6D2E12597}" destId="{6C69409F-B353-2545-BEBD-51856F04119F}" srcOrd="0" destOrd="0" parTransId="{5D42E760-FE3A-534E-9770-B01A4B24D93D}" sibTransId="{92C52B80-5E32-6743-9072-224B79C1F5BC}"/>
    <dgm:cxn modelId="{02FEC3A9-DF1F-B543-9576-64A2EC4B3D07}" type="presOf" srcId="{36DCF15D-F338-0541-8F27-5972C77BB00A}" destId="{0EE19F05-9709-294F-A2D0-B0F858934A1B}" srcOrd="0" destOrd="4" presId="urn:microsoft.com/office/officeart/2005/8/layout/target3"/>
    <dgm:cxn modelId="{DC3978AA-3F1F-2545-AA77-227BAC9A5F98}" srcId="{026F6A68-63CC-7A4D-92B1-2245C329005A}" destId="{D7B7335D-3BBB-DA4D-9BDB-077C6C1F997E}" srcOrd="0" destOrd="0" parTransId="{B69EEE39-D57F-DC4A-9EE6-6A0043F1A880}" sibTransId="{2C2E77FF-B5D5-214A-9D9C-C41BF446251A}"/>
    <dgm:cxn modelId="{283033AE-5B8D-604E-B83C-A9890C3C1FE3}" type="presOf" srcId="{D7B7335D-3BBB-DA4D-9BDB-077C6C1F997E}" destId="{D994BF22-5A04-2344-B6C0-2F72C4C11381}" srcOrd="0" destOrd="0" presId="urn:microsoft.com/office/officeart/2005/8/layout/target3"/>
    <dgm:cxn modelId="{19B307AF-D90C-D14B-B378-A819B23B1C17}" type="presOf" srcId="{ED11BF5C-1CFE-9347-B40D-EA20B6B3E661}" destId="{A98CC0B2-BF48-AC40-8AF1-0C6960598BF3}" srcOrd="0" destOrd="1" presId="urn:microsoft.com/office/officeart/2005/8/layout/target3"/>
    <dgm:cxn modelId="{BAC8A5B2-112D-B14B-A1B5-9F7744FD63E6}" type="presOf" srcId="{512EDB63-5C7F-E04C-B69B-3EDAA17E561F}" destId="{0EE19F05-9709-294F-A2D0-B0F858934A1B}" srcOrd="0" destOrd="3" presId="urn:microsoft.com/office/officeart/2005/8/layout/target3"/>
    <dgm:cxn modelId="{E49829B3-1307-0B41-AB81-8D5BEDF80A3C}" type="presOf" srcId="{2AC70466-F863-0F47-AFCB-9D0D8E3D357D}" destId="{0EE19F05-9709-294F-A2D0-B0F858934A1B}" srcOrd="0" destOrd="1" presId="urn:microsoft.com/office/officeart/2005/8/layout/target3"/>
    <dgm:cxn modelId="{FC842AC7-D626-B94A-813A-995B566757D0}" type="presOf" srcId="{D8DB6332-218D-AE4C-8956-4CEA70A61C91}" destId="{0EE19F05-9709-294F-A2D0-B0F858934A1B}" srcOrd="0" destOrd="5" presId="urn:microsoft.com/office/officeart/2005/8/layout/target3"/>
    <dgm:cxn modelId="{1467EAE7-FAC7-6040-8999-C4255512981E}" type="presOf" srcId="{026F6A68-63CC-7A4D-92B1-2245C329005A}" destId="{8E401E5A-9E55-C545-94D0-57888B4F3F68}" srcOrd="0" destOrd="0" presId="urn:microsoft.com/office/officeart/2005/8/layout/target3"/>
    <dgm:cxn modelId="{035D58ED-9230-4840-9AD8-92A4D99CC355}" srcId="{7C976559-36F2-234C-BD8A-4812EEA8C176}" destId="{ED11BF5C-1CFE-9347-B40D-EA20B6B3E661}" srcOrd="1" destOrd="0" parTransId="{9753E632-CC13-C84A-A225-C02BC1404FC6}" sibTransId="{605A6FD4-8E08-B047-BF3B-7E615CD6CB87}"/>
    <dgm:cxn modelId="{506D2618-0BD5-6C44-98CC-739FFED80859}" type="presParOf" srcId="{8E401E5A-9E55-C545-94D0-57888B4F3F68}" destId="{A0396BA6-F04F-3443-B39E-83D6AC4C6B90}" srcOrd="0" destOrd="0" presId="urn:microsoft.com/office/officeart/2005/8/layout/target3"/>
    <dgm:cxn modelId="{FD50FF53-6364-B246-9F9A-AD97B2123F3B}" type="presParOf" srcId="{8E401E5A-9E55-C545-94D0-57888B4F3F68}" destId="{B3B400DF-561E-1B4C-BFA4-3487E0E330D1}" srcOrd="1" destOrd="0" presId="urn:microsoft.com/office/officeart/2005/8/layout/target3"/>
    <dgm:cxn modelId="{AD120D1B-B361-D640-B1A8-B29CC8BBDD99}" type="presParOf" srcId="{8E401E5A-9E55-C545-94D0-57888B4F3F68}" destId="{D994BF22-5A04-2344-B6C0-2F72C4C11381}" srcOrd="2" destOrd="0" presId="urn:microsoft.com/office/officeart/2005/8/layout/target3"/>
    <dgm:cxn modelId="{5F4906F0-027A-C341-8C96-295CF5B9EDD1}" type="presParOf" srcId="{8E401E5A-9E55-C545-94D0-57888B4F3F68}" destId="{070AD86D-E500-2A46-A760-7BF6AEE2EE94}" srcOrd="3" destOrd="0" presId="urn:microsoft.com/office/officeart/2005/8/layout/target3"/>
    <dgm:cxn modelId="{FC5E1196-7025-0549-B775-C4A5B00A6FB0}" type="presParOf" srcId="{8E401E5A-9E55-C545-94D0-57888B4F3F68}" destId="{A05BCB60-F3D2-F246-B600-D8CFB87248A5}" srcOrd="4" destOrd="0" presId="urn:microsoft.com/office/officeart/2005/8/layout/target3"/>
    <dgm:cxn modelId="{99A857AC-459B-064E-A89E-7B75F42F79E2}" type="presParOf" srcId="{8E401E5A-9E55-C545-94D0-57888B4F3F68}" destId="{097C67BB-92FD-7642-B477-8A57BAA07D59}" srcOrd="5" destOrd="0" presId="urn:microsoft.com/office/officeart/2005/8/layout/target3"/>
    <dgm:cxn modelId="{9995C164-F413-CC4D-A165-0F754423BF41}" type="presParOf" srcId="{8E401E5A-9E55-C545-94D0-57888B4F3F68}" destId="{D7769909-5257-8A4A-9BC9-ABC21FFAA48D}" srcOrd="6" destOrd="0" presId="urn:microsoft.com/office/officeart/2005/8/layout/target3"/>
    <dgm:cxn modelId="{3DCC51F7-4484-574A-A603-2CA4FBC43786}" type="presParOf" srcId="{8E401E5A-9E55-C545-94D0-57888B4F3F68}" destId="{5CA5341A-93D6-5C4C-8F72-2D117D2AC59B}" srcOrd="7" destOrd="0" presId="urn:microsoft.com/office/officeart/2005/8/layout/target3"/>
    <dgm:cxn modelId="{9ADEE347-619C-1E48-91E1-5F5746243418}" type="presParOf" srcId="{8E401E5A-9E55-C545-94D0-57888B4F3F68}" destId="{C03A5334-6627-B840-ADDF-C56E8644A771}" srcOrd="8" destOrd="0" presId="urn:microsoft.com/office/officeart/2005/8/layout/target3"/>
    <dgm:cxn modelId="{E3A70DA1-37E9-B546-B60A-6D185E9E4956}" type="presParOf" srcId="{8E401E5A-9E55-C545-94D0-57888B4F3F68}" destId="{36D777B9-3189-3F45-A494-83B5BF388ACA}" srcOrd="9" destOrd="0" presId="urn:microsoft.com/office/officeart/2005/8/layout/target3"/>
    <dgm:cxn modelId="{1344FE37-8619-4145-9663-17A40C0AD0BF}" type="presParOf" srcId="{8E401E5A-9E55-C545-94D0-57888B4F3F68}" destId="{108A9656-AD7E-FB4B-B35E-500AB18DE645}" srcOrd="10" destOrd="0" presId="urn:microsoft.com/office/officeart/2005/8/layout/target3"/>
    <dgm:cxn modelId="{77D30499-A525-1240-A2ED-0ACEE5722D65}" type="presParOf" srcId="{8E401E5A-9E55-C545-94D0-57888B4F3F68}" destId="{4C71AC8B-D601-C34C-872B-A02404A5D0AC}" srcOrd="11" destOrd="0" presId="urn:microsoft.com/office/officeart/2005/8/layout/target3"/>
    <dgm:cxn modelId="{C990B1B9-5B77-3645-B5C1-8D8390D86778}" type="presParOf" srcId="{8E401E5A-9E55-C545-94D0-57888B4F3F68}" destId="{A98CC0B2-BF48-AC40-8AF1-0C6960598BF3}" srcOrd="12" destOrd="0" presId="urn:microsoft.com/office/officeart/2005/8/layout/target3"/>
    <dgm:cxn modelId="{3FC70103-F43B-B144-B4F7-5B07D79AADEA}" type="presParOf" srcId="{8E401E5A-9E55-C545-94D0-57888B4F3F68}" destId="{866BDD69-4073-BD41-B952-0393B36251E3}" srcOrd="13" destOrd="0" presId="urn:microsoft.com/office/officeart/2005/8/layout/target3"/>
    <dgm:cxn modelId="{6DEFD780-BE3A-8D46-91AA-0382411EB340}" type="presParOf" srcId="{8E401E5A-9E55-C545-94D0-57888B4F3F68}" destId="{0EE19F05-9709-294F-A2D0-B0F858934A1B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CA7D26-5654-F945-A9B9-9C18149B1881}" type="doc">
      <dgm:prSet loTypeId="urn:microsoft.com/office/officeart/2005/8/layout/hList7" loCatId="" qsTypeId="urn:microsoft.com/office/officeart/2005/8/quickstyle/simple4" qsCatId="simple" csTypeId="urn:microsoft.com/office/officeart/2005/8/colors/colorful5" csCatId="colorful" phldr="1"/>
      <dgm:spPr/>
    </dgm:pt>
    <dgm:pt modelId="{8D1DC2D7-B7DF-5F40-8042-003262B5E3C5}">
      <dgm:prSet phldrT="[Texto]"/>
      <dgm:spPr/>
      <dgm:t>
        <a:bodyPr/>
        <a:lstStyle/>
        <a:p>
          <a:r>
            <a:rPr lang="es-ES_tradnl" dirty="0"/>
            <a:t>Infraestructura</a:t>
          </a:r>
        </a:p>
      </dgm:t>
    </dgm:pt>
    <dgm:pt modelId="{AE996C4E-295D-434A-AB4A-568F68A6E703}" type="parTrans" cxnId="{DCC37B23-107F-5141-A2F6-87A04FA7D150}">
      <dgm:prSet/>
      <dgm:spPr/>
      <dgm:t>
        <a:bodyPr/>
        <a:lstStyle/>
        <a:p>
          <a:endParaRPr lang="es-ES_tradnl"/>
        </a:p>
      </dgm:t>
    </dgm:pt>
    <dgm:pt modelId="{871C593E-DCD5-1F4F-B666-5A62B39C5542}" type="sibTrans" cxnId="{DCC37B23-107F-5141-A2F6-87A04FA7D150}">
      <dgm:prSet/>
      <dgm:spPr/>
      <dgm:t>
        <a:bodyPr/>
        <a:lstStyle/>
        <a:p>
          <a:endParaRPr lang="es-ES_tradnl"/>
        </a:p>
      </dgm:t>
    </dgm:pt>
    <dgm:pt modelId="{F92B8BF8-7C0C-8D4D-9AED-3BECDFA41EE4}">
      <dgm:prSet phldrT="[Texto]"/>
      <dgm:spPr/>
      <dgm:t>
        <a:bodyPr/>
        <a:lstStyle/>
        <a:p>
          <a:r>
            <a:rPr lang="es-ES_tradnl" dirty="0"/>
            <a:t>Fuente(s)</a:t>
          </a:r>
          <a:r>
            <a:rPr lang="es-ES_tradnl" baseline="0" dirty="0"/>
            <a:t> de datos</a:t>
          </a:r>
          <a:endParaRPr lang="es-ES_tradnl" dirty="0"/>
        </a:p>
      </dgm:t>
    </dgm:pt>
    <dgm:pt modelId="{B5BE85CA-AEB8-4346-B142-52CC73BC1F7C}" type="parTrans" cxnId="{D9C82E84-5707-194C-8B24-279AE4014172}">
      <dgm:prSet/>
      <dgm:spPr/>
      <dgm:t>
        <a:bodyPr/>
        <a:lstStyle/>
        <a:p>
          <a:endParaRPr lang="es-ES_tradnl"/>
        </a:p>
      </dgm:t>
    </dgm:pt>
    <dgm:pt modelId="{C729B0CF-A714-B741-B737-BFE0D2300630}" type="sibTrans" cxnId="{D9C82E84-5707-194C-8B24-279AE4014172}">
      <dgm:prSet/>
      <dgm:spPr/>
      <dgm:t>
        <a:bodyPr/>
        <a:lstStyle/>
        <a:p>
          <a:endParaRPr lang="es-ES_tradnl"/>
        </a:p>
      </dgm:t>
    </dgm:pt>
    <dgm:pt modelId="{A89126B0-9D1B-A74E-A856-D215F60CAB25}">
      <dgm:prSet phldrT="[Texto]"/>
      <dgm:spPr/>
      <dgm:t>
        <a:bodyPr/>
        <a:lstStyle/>
        <a:p>
          <a:r>
            <a:rPr lang="es-ES_tradnl" dirty="0"/>
            <a:t>Modelo </a:t>
          </a:r>
          <a:r>
            <a:rPr lang="es-ES_tradnl" baseline="0" dirty="0"/>
            <a:t> </a:t>
          </a:r>
          <a:r>
            <a:rPr lang="es-ES_tradnl" baseline="0" dirty="0" err="1"/>
            <a:t>matem</a:t>
          </a:r>
          <a:r>
            <a:rPr lang="es-ES" baseline="0" dirty="0"/>
            <a:t>ático</a:t>
          </a:r>
          <a:endParaRPr lang="es-ES_tradnl" dirty="0"/>
        </a:p>
      </dgm:t>
    </dgm:pt>
    <dgm:pt modelId="{447499A0-8B5F-FF4A-A9DB-D1140E63330E}" type="parTrans" cxnId="{1C513FFB-83C7-1843-B7E3-2479C77F6029}">
      <dgm:prSet/>
      <dgm:spPr/>
      <dgm:t>
        <a:bodyPr/>
        <a:lstStyle/>
        <a:p>
          <a:endParaRPr lang="es-ES_tradnl"/>
        </a:p>
      </dgm:t>
    </dgm:pt>
    <dgm:pt modelId="{B990EE40-08D5-3A45-8451-C1C0A61B1C3A}" type="sibTrans" cxnId="{1C513FFB-83C7-1843-B7E3-2479C77F6029}">
      <dgm:prSet/>
      <dgm:spPr/>
      <dgm:t>
        <a:bodyPr/>
        <a:lstStyle/>
        <a:p>
          <a:endParaRPr lang="es-ES_tradnl"/>
        </a:p>
      </dgm:t>
    </dgm:pt>
    <dgm:pt modelId="{1A5FCDD1-04AF-8341-8376-F1EBA4ED128D}" type="pres">
      <dgm:prSet presAssocID="{65CA7D26-5654-F945-A9B9-9C18149B1881}" presName="Name0" presStyleCnt="0">
        <dgm:presLayoutVars>
          <dgm:dir/>
          <dgm:resizeHandles val="exact"/>
        </dgm:presLayoutVars>
      </dgm:prSet>
      <dgm:spPr/>
    </dgm:pt>
    <dgm:pt modelId="{908290FF-56C4-1D49-AAC8-557D07DE8B06}" type="pres">
      <dgm:prSet presAssocID="{65CA7D26-5654-F945-A9B9-9C18149B1881}" presName="fgShape" presStyleLbl="fgShp" presStyleIdx="0" presStyleCnt="1"/>
      <dgm:spPr>
        <a:gradFill rotWithShape="0">
          <a:gsLst>
            <a:gs pos="0">
              <a:srgbClr val="C00000"/>
            </a:gs>
            <a:gs pos="80000">
              <a:srgbClr val="FF0000"/>
            </a:gs>
            <a:gs pos="100000">
              <a:srgbClr val="840018"/>
            </a:gs>
          </a:gsLst>
        </a:gradFill>
      </dgm:spPr>
    </dgm:pt>
    <dgm:pt modelId="{24769CE8-4055-F649-B73C-571CF61057CD}" type="pres">
      <dgm:prSet presAssocID="{65CA7D26-5654-F945-A9B9-9C18149B1881}" presName="linComp" presStyleCnt="0"/>
      <dgm:spPr/>
    </dgm:pt>
    <dgm:pt modelId="{59305808-DEA0-6145-B387-0BC5A5E14B0F}" type="pres">
      <dgm:prSet presAssocID="{8D1DC2D7-B7DF-5F40-8042-003262B5E3C5}" presName="compNode" presStyleCnt="0"/>
      <dgm:spPr/>
    </dgm:pt>
    <dgm:pt modelId="{0F2A1775-F36A-0D4E-98E2-133665E135CC}" type="pres">
      <dgm:prSet presAssocID="{8D1DC2D7-B7DF-5F40-8042-003262B5E3C5}" presName="bkgdShape" presStyleLbl="node1" presStyleIdx="0" presStyleCnt="3" custLinFactNeighborX="-10193" custLinFactNeighborY="-3061"/>
      <dgm:spPr/>
    </dgm:pt>
    <dgm:pt modelId="{24C9DC7C-115E-9940-AD2D-DF022BDF8B1E}" type="pres">
      <dgm:prSet presAssocID="{8D1DC2D7-B7DF-5F40-8042-003262B5E3C5}" presName="nodeTx" presStyleLbl="node1" presStyleIdx="0" presStyleCnt="3">
        <dgm:presLayoutVars>
          <dgm:bulletEnabled val="1"/>
        </dgm:presLayoutVars>
      </dgm:prSet>
      <dgm:spPr/>
    </dgm:pt>
    <dgm:pt modelId="{15CFBC76-3E46-A147-AA9D-7D46834084AC}" type="pres">
      <dgm:prSet presAssocID="{8D1DC2D7-B7DF-5F40-8042-003262B5E3C5}" presName="invisiNode" presStyleLbl="node1" presStyleIdx="0" presStyleCnt="3"/>
      <dgm:spPr/>
    </dgm:pt>
    <dgm:pt modelId="{B1CD7AA0-A48A-F84A-AE01-6B3979C4D3D8}" type="pres">
      <dgm:prSet presAssocID="{8D1DC2D7-B7DF-5F40-8042-003262B5E3C5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9761FC10-6AE5-204C-A601-6528898DAB87}" type="pres">
      <dgm:prSet presAssocID="{871C593E-DCD5-1F4F-B666-5A62B39C5542}" presName="sibTrans" presStyleLbl="sibTrans2D1" presStyleIdx="0" presStyleCnt="0"/>
      <dgm:spPr/>
    </dgm:pt>
    <dgm:pt modelId="{45BDBA3F-DC67-F447-B9FD-0E1BF54D57DA}" type="pres">
      <dgm:prSet presAssocID="{F92B8BF8-7C0C-8D4D-9AED-3BECDFA41EE4}" presName="compNode" presStyleCnt="0"/>
      <dgm:spPr/>
    </dgm:pt>
    <dgm:pt modelId="{ADF3FF78-4AAC-E34D-ABD7-C3A281684646}" type="pres">
      <dgm:prSet presAssocID="{F92B8BF8-7C0C-8D4D-9AED-3BECDFA41EE4}" presName="bkgdShape" presStyleLbl="node1" presStyleIdx="1" presStyleCnt="3"/>
      <dgm:spPr/>
    </dgm:pt>
    <dgm:pt modelId="{F898599E-DC76-FD4C-9EF4-0B4A3F619FF1}" type="pres">
      <dgm:prSet presAssocID="{F92B8BF8-7C0C-8D4D-9AED-3BECDFA41EE4}" presName="nodeTx" presStyleLbl="node1" presStyleIdx="1" presStyleCnt="3">
        <dgm:presLayoutVars>
          <dgm:bulletEnabled val="1"/>
        </dgm:presLayoutVars>
      </dgm:prSet>
      <dgm:spPr/>
    </dgm:pt>
    <dgm:pt modelId="{2E82FF3C-03E7-C942-B196-275F9982638C}" type="pres">
      <dgm:prSet presAssocID="{F92B8BF8-7C0C-8D4D-9AED-3BECDFA41EE4}" presName="invisiNode" presStyleLbl="node1" presStyleIdx="1" presStyleCnt="3"/>
      <dgm:spPr/>
    </dgm:pt>
    <dgm:pt modelId="{40DB4BBA-C19F-9B4C-84CC-183BEBEC81C5}" type="pres">
      <dgm:prSet presAssocID="{F92B8BF8-7C0C-8D4D-9AED-3BECDFA41EE4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8DE6BCD5-65C8-564B-876D-A92DC9FF3FCC}" type="pres">
      <dgm:prSet presAssocID="{C729B0CF-A714-B741-B737-BFE0D2300630}" presName="sibTrans" presStyleLbl="sibTrans2D1" presStyleIdx="0" presStyleCnt="0"/>
      <dgm:spPr/>
    </dgm:pt>
    <dgm:pt modelId="{6477170E-05D9-3243-B761-4F58111A73FC}" type="pres">
      <dgm:prSet presAssocID="{A89126B0-9D1B-A74E-A856-D215F60CAB25}" presName="compNode" presStyleCnt="0"/>
      <dgm:spPr/>
    </dgm:pt>
    <dgm:pt modelId="{F6D546BD-AE06-3B4C-8F9D-66CA994DCA01}" type="pres">
      <dgm:prSet presAssocID="{A89126B0-9D1B-A74E-A856-D215F60CAB25}" presName="bkgdShape" presStyleLbl="node1" presStyleIdx="2" presStyleCnt="3"/>
      <dgm:spPr/>
    </dgm:pt>
    <dgm:pt modelId="{76E00B6A-890C-4047-9061-87D5808C5883}" type="pres">
      <dgm:prSet presAssocID="{A89126B0-9D1B-A74E-A856-D215F60CAB25}" presName="nodeTx" presStyleLbl="node1" presStyleIdx="2" presStyleCnt="3">
        <dgm:presLayoutVars>
          <dgm:bulletEnabled val="1"/>
        </dgm:presLayoutVars>
      </dgm:prSet>
      <dgm:spPr/>
    </dgm:pt>
    <dgm:pt modelId="{836A11AB-0465-094B-805C-8DE1C4420DE9}" type="pres">
      <dgm:prSet presAssocID="{A89126B0-9D1B-A74E-A856-D215F60CAB25}" presName="invisiNode" presStyleLbl="node1" presStyleIdx="2" presStyleCnt="3"/>
      <dgm:spPr/>
    </dgm:pt>
    <dgm:pt modelId="{24BCB217-A3B4-2C4C-BB34-CE2C3E4714A6}" type="pres">
      <dgm:prSet presAssocID="{A89126B0-9D1B-A74E-A856-D215F60CAB25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</dgm:pt>
  </dgm:ptLst>
  <dgm:cxnLst>
    <dgm:cxn modelId="{DCC37B23-107F-5141-A2F6-87A04FA7D150}" srcId="{65CA7D26-5654-F945-A9B9-9C18149B1881}" destId="{8D1DC2D7-B7DF-5F40-8042-003262B5E3C5}" srcOrd="0" destOrd="0" parTransId="{AE996C4E-295D-434A-AB4A-568F68A6E703}" sibTransId="{871C593E-DCD5-1F4F-B666-5A62B39C5542}"/>
    <dgm:cxn modelId="{751B6E2F-FC11-7844-AC43-F11496BF7609}" type="presOf" srcId="{F92B8BF8-7C0C-8D4D-9AED-3BECDFA41EE4}" destId="{F898599E-DC76-FD4C-9EF4-0B4A3F619FF1}" srcOrd="1" destOrd="0" presId="urn:microsoft.com/office/officeart/2005/8/layout/hList7"/>
    <dgm:cxn modelId="{3C01603B-4C85-504E-97D0-254138640A42}" type="presOf" srcId="{65CA7D26-5654-F945-A9B9-9C18149B1881}" destId="{1A5FCDD1-04AF-8341-8376-F1EBA4ED128D}" srcOrd="0" destOrd="0" presId="urn:microsoft.com/office/officeart/2005/8/layout/hList7"/>
    <dgm:cxn modelId="{A2478558-69D9-A84B-A214-C8A197496794}" type="presOf" srcId="{8D1DC2D7-B7DF-5F40-8042-003262B5E3C5}" destId="{24C9DC7C-115E-9940-AD2D-DF022BDF8B1E}" srcOrd="1" destOrd="0" presId="urn:microsoft.com/office/officeart/2005/8/layout/hList7"/>
    <dgm:cxn modelId="{B968076B-39A3-A246-97C0-75EDEDDA0841}" type="presOf" srcId="{871C593E-DCD5-1F4F-B666-5A62B39C5542}" destId="{9761FC10-6AE5-204C-A601-6528898DAB87}" srcOrd="0" destOrd="0" presId="urn:microsoft.com/office/officeart/2005/8/layout/hList7"/>
    <dgm:cxn modelId="{AFE32473-D2E3-A04C-9354-10ED774EEBB8}" type="presOf" srcId="{C729B0CF-A714-B741-B737-BFE0D2300630}" destId="{8DE6BCD5-65C8-564B-876D-A92DC9FF3FCC}" srcOrd="0" destOrd="0" presId="urn:microsoft.com/office/officeart/2005/8/layout/hList7"/>
    <dgm:cxn modelId="{D9C82E84-5707-194C-8B24-279AE4014172}" srcId="{65CA7D26-5654-F945-A9B9-9C18149B1881}" destId="{F92B8BF8-7C0C-8D4D-9AED-3BECDFA41EE4}" srcOrd="1" destOrd="0" parTransId="{B5BE85CA-AEB8-4346-B142-52CC73BC1F7C}" sibTransId="{C729B0CF-A714-B741-B737-BFE0D2300630}"/>
    <dgm:cxn modelId="{342232C1-9357-F843-8AD3-A784A62BAC3C}" type="presOf" srcId="{A89126B0-9D1B-A74E-A856-D215F60CAB25}" destId="{F6D546BD-AE06-3B4C-8F9D-66CA994DCA01}" srcOrd="0" destOrd="0" presId="urn:microsoft.com/office/officeart/2005/8/layout/hList7"/>
    <dgm:cxn modelId="{7CE3A0D2-FBFE-2D42-9AAF-31E34B2971A8}" type="presOf" srcId="{F92B8BF8-7C0C-8D4D-9AED-3BECDFA41EE4}" destId="{ADF3FF78-4AAC-E34D-ABD7-C3A281684646}" srcOrd="0" destOrd="0" presId="urn:microsoft.com/office/officeart/2005/8/layout/hList7"/>
    <dgm:cxn modelId="{CA9522D7-EC89-BB4B-ADC8-98B922655C1F}" type="presOf" srcId="{A89126B0-9D1B-A74E-A856-D215F60CAB25}" destId="{76E00B6A-890C-4047-9061-87D5808C5883}" srcOrd="1" destOrd="0" presId="urn:microsoft.com/office/officeart/2005/8/layout/hList7"/>
    <dgm:cxn modelId="{6CBC91E4-1313-FA4D-AD8C-277A1A635622}" type="presOf" srcId="{8D1DC2D7-B7DF-5F40-8042-003262B5E3C5}" destId="{0F2A1775-F36A-0D4E-98E2-133665E135CC}" srcOrd="0" destOrd="0" presId="urn:microsoft.com/office/officeart/2005/8/layout/hList7"/>
    <dgm:cxn modelId="{1C513FFB-83C7-1843-B7E3-2479C77F6029}" srcId="{65CA7D26-5654-F945-A9B9-9C18149B1881}" destId="{A89126B0-9D1B-A74E-A856-D215F60CAB25}" srcOrd="2" destOrd="0" parTransId="{447499A0-8B5F-FF4A-A9DB-D1140E63330E}" sibTransId="{B990EE40-08D5-3A45-8451-C1C0A61B1C3A}"/>
    <dgm:cxn modelId="{5FD0C196-7135-8A46-8B80-5D9B7612B979}" type="presParOf" srcId="{1A5FCDD1-04AF-8341-8376-F1EBA4ED128D}" destId="{908290FF-56C4-1D49-AAC8-557D07DE8B06}" srcOrd="0" destOrd="0" presId="urn:microsoft.com/office/officeart/2005/8/layout/hList7"/>
    <dgm:cxn modelId="{59BEB3A7-9ED3-BE4E-973D-142D92261686}" type="presParOf" srcId="{1A5FCDD1-04AF-8341-8376-F1EBA4ED128D}" destId="{24769CE8-4055-F649-B73C-571CF61057CD}" srcOrd="1" destOrd="0" presId="urn:microsoft.com/office/officeart/2005/8/layout/hList7"/>
    <dgm:cxn modelId="{77A48C80-AA71-7149-A236-233C07E571D3}" type="presParOf" srcId="{24769CE8-4055-F649-B73C-571CF61057CD}" destId="{59305808-DEA0-6145-B387-0BC5A5E14B0F}" srcOrd="0" destOrd="0" presId="urn:microsoft.com/office/officeart/2005/8/layout/hList7"/>
    <dgm:cxn modelId="{472AB8D0-DC27-324C-8417-5522E3212E24}" type="presParOf" srcId="{59305808-DEA0-6145-B387-0BC5A5E14B0F}" destId="{0F2A1775-F36A-0D4E-98E2-133665E135CC}" srcOrd="0" destOrd="0" presId="urn:microsoft.com/office/officeart/2005/8/layout/hList7"/>
    <dgm:cxn modelId="{B39E0392-2449-3A44-8101-62E06844538E}" type="presParOf" srcId="{59305808-DEA0-6145-B387-0BC5A5E14B0F}" destId="{24C9DC7C-115E-9940-AD2D-DF022BDF8B1E}" srcOrd="1" destOrd="0" presId="urn:microsoft.com/office/officeart/2005/8/layout/hList7"/>
    <dgm:cxn modelId="{C312F68C-CE4C-744C-9352-B9C14B55C06C}" type="presParOf" srcId="{59305808-DEA0-6145-B387-0BC5A5E14B0F}" destId="{15CFBC76-3E46-A147-AA9D-7D46834084AC}" srcOrd="2" destOrd="0" presId="urn:microsoft.com/office/officeart/2005/8/layout/hList7"/>
    <dgm:cxn modelId="{0741BD96-4FFD-0E4F-8522-D98507530B6B}" type="presParOf" srcId="{59305808-DEA0-6145-B387-0BC5A5E14B0F}" destId="{B1CD7AA0-A48A-F84A-AE01-6B3979C4D3D8}" srcOrd="3" destOrd="0" presId="urn:microsoft.com/office/officeart/2005/8/layout/hList7"/>
    <dgm:cxn modelId="{8F8D4850-C6FA-B84F-9E5E-E3AEAB1BD59E}" type="presParOf" srcId="{24769CE8-4055-F649-B73C-571CF61057CD}" destId="{9761FC10-6AE5-204C-A601-6528898DAB87}" srcOrd="1" destOrd="0" presId="urn:microsoft.com/office/officeart/2005/8/layout/hList7"/>
    <dgm:cxn modelId="{140049A5-57A5-0743-96C0-EEAE9F6271A7}" type="presParOf" srcId="{24769CE8-4055-F649-B73C-571CF61057CD}" destId="{45BDBA3F-DC67-F447-B9FD-0E1BF54D57DA}" srcOrd="2" destOrd="0" presId="urn:microsoft.com/office/officeart/2005/8/layout/hList7"/>
    <dgm:cxn modelId="{ACFACC4A-CC1E-0842-BF6E-B618E11B53C5}" type="presParOf" srcId="{45BDBA3F-DC67-F447-B9FD-0E1BF54D57DA}" destId="{ADF3FF78-4AAC-E34D-ABD7-C3A281684646}" srcOrd="0" destOrd="0" presId="urn:microsoft.com/office/officeart/2005/8/layout/hList7"/>
    <dgm:cxn modelId="{58325B74-AC1F-D843-AFAB-BF33749592E5}" type="presParOf" srcId="{45BDBA3F-DC67-F447-B9FD-0E1BF54D57DA}" destId="{F898599E-DC76-FD4C-9EF4-0B4A3F619FF1}" srcOrd="1" destOrd="0" presId="urn:microsoft.com/office/officeart/2005/8/layout/hList7"/>
    <dgm:cxn modelId="{DB091DB5-C34D-5F42-873D-9D45CE4F33D9}" type="presParOf" srcId="{45BDBA3F-DC67-F447-B9FD-0E1BF54D57DA}" destId="{2E82FF3C-03E7-C942-B196-275F9982638C}" srcOrd="2" destOrd="0" presId="urn:microsoft.com/office/officeart/2005/8/layout/hList7"/>
    <dgm:cxn modelId="{96222132-5516-B941-BADD-1E818D8C0C67}" type="presParOf" srcId="{45BDBA3F-DC67-F447-B9FD-0E1BF54D57DA}" destId="{40DB4BBA-C19F-9B4C-84CC-183BEBEC81C5}" srcOrd="3" destOrd="0" presId="urn:microsoft.com/office/officeart/2005/8/layout/hList7"/>
    <dgm:cxn modelId="{BDD30D18-C4AF-6944-8A0D-C6F50B961625}" type="presParOf" srcId="{24769CE8-4055-F649-B73C-571CF61057CD}" destId="{8DE6BCD5-65C8-564B-876D-A92DC9FF3FCC}" srcOrd="3" destOrd="0" presId="urn:microsoft.com/office/officeart/2005/8/layout/hList7"/>
    <dgm:cxn modelId="{12E0B8FC-C106-9D45-A17A-DF4DFACF3884}" type="presParOf" srcId="{24769CE8-4055-F649-B73C-571CF61057CD}" destId="{6477170E-05D9-3243-B761-4F58111A73FC}" srcOrd="4" destOrd="0" presId="urn:microsoft.com/office/officeart/2005/8/layout/hList7"/>
    <dgm:cxn modelId="{1854937A-A80F-6047-B13C-48BA216CAB1D}" type="presParOf" srcId="{6477170E-05D9-3243-B761-4F58111A73FC}" destId="{F6D546BD-AE06-3B4C-8F9D-66CA994DCA01}" srcOrd="0" destOrd="0" presId="urn:microsoft.com/office/officeart/2005/8/layout/hList7"/>
    <dgm:cxn modelId="{4DFA3C4B-4A78-C84D-869C-D2876B187851}" type="presParOf" srcId="{6477170E-05D9-3243-B761-4F58111A73FC}" destId="{76E00B6A-890C-4047-9061-87D5808C5883}" srcOrd="1" destOrd="0" presId="urn:microsoft.com/office/officeart/2005/8/layout/hList7"/>
    <dgm:cxn modelId="{A8728AA4-7D8B-D84E-AA7D-12300D836AAB}" type="presParOf" srcId="{6477170E-05D9-3243-B761-4F58111A73FC}" destId="{836A11AB-0465-094B-805C-8DE1C4420DE9}" srcOrd="2" destOrd="0" presId="urn:microsoft.com/office/officeart/2005/8/layout/hList7"/>
    <dgm:cxn modelId="{F58C3C7F-FC3E-7949-85AA-52A4F898261B}" type="presParOf" srcId="{6477170E-05D9-3243-B761-4F58111A73FC}" destId="{24BCB217-A3B4-2C4C-BB34-CE2C3E4714A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BE8000-C94F-6A4F-B029-EAA6E923F8B1}" type="doc">
      <dgm:prSet loTypeId="urn:microsoft.com/office/officeart/2008/layout/VerticalCircle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s-ES_tradnl"/>
        </a:p>
      </dgm:t>
    </dgm:pt>
    <dgm:pt modelId="{C9730F21-9545-BE46-A954-034248771F8D}">
      <dgm:prSet phldrT="[Texto]"/>
      <dgm:spPr/>
      <dgm:t>
        <a:bodyPr/>
        <a:lstStyle/>
        <a:p>
          <a:r>
            <a:rPr lang="es-ES_tradnl" dirty="0"/>
            <a:t>Datos</a:t>
          </a:r>
        </a:p>
      </dgm:t>
    </dgm:pt>
    <dgm:pt modelId="{9911BD08-8F59-9344-BCFA-BFD376FF0CD5}" type="parTrans" cxnId="{CD2958E1-87E3-9D4C-AF21-6F6C8ACFCD76}">
      <dgm:prSet/>
      <dgm:spPr/>
      <dgm:t>
        <a:bodyPr/>
        <a:lstStyle/>
        <a:p>
          <a:endParaRPr lang="es-ES_tradnl"/>
        </a:p>
      </dgm:t>
    </dgm:pt>
    <dgm:pt modelId="{D13C1A94-75B3-3741-97A9-14C4F40609EA}" type="sibTrans" cxnId="{CD2958E1-87E3-9D4C-AF21-6F6C8ACFCD76}">
      <dgm:prSet/>
      <dgm:spPr/>
      <dgm:t>
        <a:bodyPr/>
        <a:lstStyle/>
        <a:p>
          <a:endParaRPr lang="es-ES_tradnl"/>
        </a:p>
      </dgm:t>
    </dgm:pt>
    <dgm:pt modelId="{5F3773AD-EF4A-1D45-904C-CC2D04FE8585}">
      <dgm:prSet phldrT="[Texto]"/>
      <dgm:spPr/>
      <dgm:t>
        <a:bodyPr/>
        <a:lstStyle/>
        <a:p>
          <a:r>
            <a:rPr lang="es-ES_tradnl" dirty="0"/>
            <a:t>Supervisados</a:t>
          </a:r>
        </a:p>
      </dgm:t>
    </dgm:pt>
    <dgm:pt modelId="{E66434D3-98F9-5349-9ED5-DA7FE089A9EE}" type="parTrans" cxnId="{99515CFC-AD77-2D49-963B-C27FBA2D03A8}">
      <dgm:prSet/>
      <dgm:spPr/>
      <dgm:t>
        <a:bodyPr/>
        <a:lstStyle/>
        <a:p>
          <a:endParaRPr lang="es-ES_tradnl"/>
        </a:p>
      </dgm:t>
    </dgm:pt>
    <dgm:pt modelId="{4D3D0F0A-D376-0B4E-B16B-324FC96D81E1}" type="sibTrans" cxnId="{99515CFC-AD77-2D49-963B-C27FBA2D03A8}">
      <dgm:prSet/>
      <dgm:spPr/>
      <dgm:t>
        <a:bodyPr/>
        <a:lstStyle/>
        <a:p>
          <a:endParaRPr lang="es-ES_tradnl"/>
        </a:p>
      </dgm:t>
    </dgm:pt>
    <dgm:pt modelId="{C6DCCDCD-EBE0-CA46-9F4E-1CBCA1F41F52}">
      <dgm:prSet phldrT="[Texto]"/>
      <dgm:spPr/>
      <dgm:t>
        <a:bodyPr/>
        <a:lstStyle/>
        <a:p>
          <a:r>
            <a:rPr lang="es-ES_tradnl" dirty="0"/>
            <a:t>No supervisados</a:t>
          </a:r>
        </a:p>
      </dgm:t>
    </dgm:pt>
    <dgm:pt modelId="{C8D6B8B1-F995-024E-B44F-6F3B28D9A619}" type="parTrans" cxnId="{BB42C392-8DE5-814A-9051-41F65266BCD3}">
      <dgm:prSet/>
      <dgm:spPr/>
      <dgm:t>
        <a:bodyPr/>
        <a:lstStyle/>
        <a:p>
          <a:endParaRPr lang="es-ES_tradnl"/>
        </a:p>
      </dgm:t>
    </dgm:pt>
    <dgm:pt modelId="{169717E9-C5E6-5F40-9227-2B5906FBCF07}" type="sibTrans" cxnId="{BB42C392-8DE5-814A-9051-41F65266BCD3}">
      <dgm:prSet/>
      <dgm:spPr/>
      <dgm:t>
        <a:bodyPr/>
        <a:lstStyle/>
        <a:p>
          <a:endParaRPr lang="es-ES_tradnl"/>
        </a:p>
      </dgm:t>
    </dgm:pt>
    <dgm:pt modelId="{9F63928B-D086-EF4E-A59A-3257B7DC7B8B}">
      <dgm:prSet phldrT="[Texto]"/>
      <dgm:spPr/>
      <dgm:t>
        <a:bodyPr/>
        <a:lstStyle/>
        <a:p>
          <a:r>
            <a:rPr lang="es-ES_tradnl" dirty="0"/>
            <a:t>IA</a:t>
          </a:r>
        </a:p>
      </dgm:t>
    </dgm:pt>
    <dgm:pt modelId="{E5CB9BF6-6B23-C94D-AE34-E9DAAC94F5C2}" type="parTrans" cxnId="{3887AA80-30A5-0B48-8E72-3B9D481653E3}">
      <dgm:prSet/>
      <dgm:spPr/>
      <dgm:t>
        <a:bodyPr/>
        <a:lstStyle/>
        <a:p>
          <a:endParaRPr lang="es-ES_tradnl"/>
        </a:p>
      </dgm:t>
    </dgm:pt>
    <dgm:pt modelId="{0EB9F8C9-AB1F-9144-94C2-6FBD6B216D58}" type="sibTrans" cxnId="{3887AA80-30A5-0B48-8E72-3B9D481653E3}">
      <dgm:prSet/>
      <dgm:spPr/>
      <dgm:t>
        <a:bodyPr/>
        <a:lstStyle/>
        <a:p>
          <a:endParaRPr lang="es-ES_tradnl"/>
        </a:p>
      </dgm:t>
    </dgm:pt>
    <dgm:pt modelId="{DD58A114-B642-0948-B9A3-99FCAB739200}">
      <dgm:prSet phldrT="[Texto]"/>
      <dgm:spPr/>
      <dgm:t>
        <a:bodyPr/>
        <a:lstStyle/>
        <a:p>
          <a:r>
            <a:rPr lang="es-ES_tradnl" dirty="0"/>
            <a:t>Machine </a:t>
          </a:r>
          <a:r>
            <a:rPr lang="es-ES_tradnl" dirty="0" err="1"/>
            <a:t>Learning</a:t>
          </a:r>
          <a:endParaRPr lang="es-ES_tradnl" dirty="0"/>
        </a:p>
      </dgm:t>
    </dgm:pt>
    <dgm:pt modelId="{CA3E335E-FC91-D849-A008-C380875C1A32}" type="parTrans" cxnId="{F158C3F5-88AE-5848-9B42-3745D086DE73}">
      <dgm:prSet/>
      <dgm:spPr/>
      <dgm:t>
        <a:bodyPr/>
        <a:lstStyle/>
        <a:p>
          <a:endParaRPr lang="es-ES_tradnl"/>
        </a:p>
      </dgm:t>
    </dgm:pt>
    <dgm:pt modelId="{AFE2CBA9-B916-A142-A5E7-A480793C3096}" type="sibTrans" cxnId="{F158C3F5-88AE-5848-9B42-3745D086DE73}">
      <dgm:prSet/>
      <dgm:spPr/>
      <dgm:t>
        <a:bodyPr/>
        <a:lstStyle/>
        <a:p>
          <a:endParaRPr lang="es-ES_tradnl"/>
        </a:p>
      </dgm:t>
    </dgm:pt>
    <dgm:pt modelId="{59A4F76F-4E9D-DB46-8C2A-431947AE32C8}">
      <dgm:prSet phldrT="[Texto]"/>
      <dgm:spPr/>
      <dgm:t>
        <a:bodyPr/>
        <a:lstStyle/>
        <a:p>
          <a:r>
            <a:rPr lang="es-ES_tradnl" dirty="0"/>
            <a:t>Redes Neuronales</a:t>
          </a:r>
        </a:p>
      </dgm:t>
    </dgm:pt>
    <dgm:pt modelId="{144CA8C0-745C-E847-9CA2-E5CA94B3791E}" type="parTrans" cxnId="{E8875EC1-0595-B541-A075-6EF8B53E3A05}">
      <dgm:prSet/>
      <dgm:spPr/>
      <dgm:t>
        <a:bodyPr/>
        <a:lstStyle/>
        <a:p>
          <a:endParaRPr lang="es-ES_tradnl"/>
        </a:p>
      </dgm:t>
    </dgm:pt>
    <dgm:pt modelId="{35B96630-7E29-184D-9403-BD14A654E1A0}" type="sibTrans" cxnId="{E8875EC1-0595-B541-A075-6EF8B53E3A05}">
      <dgm:prSet/>
      <dgm:spPr/>
      <dgm:t>
        <a:bodyPr/>
        <a:lstStyle/>
        <a:p>
          <a:endParaRPr lang="es-ES_tradnl"/>
        </a:p>
      </dgm:t>
    </dgm:pt>
    <dgm:pt modelId="{29E5E613-ACE5-BC40-92E7-28B25B9E0736}" type="pres">
      <dgm:prSet presAssocID="{13BE8000-C94F-6A4F-B029-EAA6E923F8B1}" presName="Name0" presStyleCnt="0">
        <dgm:presLayoutVars>
          <dgm:dir/>
        </dgm:presLayoutVars>
      </dgm:prSet>
      <dgm:spPr/>
    </dgm:pt>
    <dgm:pt modelId="{A0513FEE-9261-CC43-BAEC-57DAA70A9B53}" type="pres">
      <dgm:prSet presAssocID="{C9730F21-9545-BE46-A954-034248771F8D}" presName="withChildren" presStyleCnt="0"/>
      <dgm:spPr/>
    </dgm:pt>
    <dgm:pt modelId="{35865051-2483-804F-9EEA-49963F046A67}" type="pres">
      <dgm:prSet presAssocID="{C9730F21-9545-BE46-A954-034248771F8D}" presName="bigCircle" presStyleLbl="vennNode1" presStyleIdx="0" presStyleCnt="6"/>
      <dgm:spPr/>
    </dgm:pt>
    <dgm:pt modelId="{F8DE6C1A-BD25-004E-8FC0-DCF229C72377}" type="pres">
      <dgm:prSet presAssocID="{C9730F21-9545-BE46-A954-034248771F8D}" presName="medCircle" presStyleLbl="vennNode1" presStyleIdx="1" presStyleCnt="6"/>
      <dgm:spPr/>
    </dgm:pt>
    <dgm:pt modelId="{5B0AD403-0B70-464B-A77B-2353ABD33E93}" type="pres">
      <dgm:prSet presAssocID="{C9730F21-9545-BE46-A954-034248771F8D}" presName="txLvl1" presStyleLbl="revTx" presStyleIdx="0" presStyleCnt="6"/>
      <dgm:spPr/>
    </dgm:pt>
    <dgm:pt modelId="{4845C851-3603-4247-B037-B89D1ED0A5A6}" type="pres">
      <dgm:prSet presAssocID="{C9730F21-9545-BE46-A954-034248771F8D}" presName="lin" presStyleCnt="0"/>
      <dgm:spPr/>
    </dgm:pt>
    <dgm:pt modelId="{7D4F6810-BDBC-624A-84E1-116FF7AD544E}" type="pres">
      <dgm:prSet presAssocID="{5F3773AD-EF4A-1D45-904C-CC2D04FE8585}" presName="txLvl2" presStyleLbl="revTx" presStyleIdx="1" presStyleCnt="6"/>
      <dgm:spPr/>
    </dgm:pt>
    <dgm:pt modelId="{8B583B91-63C5-E54E-B17B-C7C98CBD020E}" type="pres">
      <dgm:prSet presAssocID="{4D3D0F0A-D376-0B4E-B16B-324FC96D81E1}" presName="smCircle" presStyleLbl="vennNode1" presStyleIdx="2" presStyleCnt="6"/>
      <dgm:spPr/>
    </dgm:pt>
    <dgm:pt modelId="{DE5F0601-B59B-1C47-89E1-DE72B61659B4}" type="pres">
      <dgm:prSet presAssocID="{C6DCCDCD-EBE0-CA46-9F4E-1CBCA1F41F52}" presName="txLvl2" presStyleLbl="revTx" presStyleIdx="2" presStyleCnt="6"/>
      <dgm:spPr/>
    </dgm:pt>
    <dgm:pt modelId="{9AFB7043-29A5-134F-9198-3D7AA4F9296A}" type="pres">
      <dgm:prSet presAssocID="{C9730F21-9545-BE46-A954-034248771F8D}" presName="overlap" presStyleCnt="0"/>
      <dgm:spPr/>
    </dgm:pt>
    <dgm:pt modelId="{316CA855-4F65-2B48-96AF-DE19E83C7ED8}" type="pres">
      <dgm:prSet presAssocID="{9F63928B-D086-EF4E-A59A-3257B7DC7B8B}" presName="withChildren" presStyleCnt="0"/>
      <dgm:spPr/>
    </dgm:pt>
    <dgm:pt modelId="{5D915E15-C9F6-DD4B-90DE-7350BA17FD31}" type="pres">
      <dgm:prSet presAssocID="{9F63928B-D086-EF4E-A59A-3257B7DC7B8B}" presName="bigCircle" presStyleLbl="vennNode1" presStyleIdx="3" presStyleCnt="6"/>
      <dgm:spPr/>
    </dgm:pt>
    <dgm:pt modelId="{FC1C1013-E28E-3C41-8C5B-66B7C46A37B0}" type="pres">
      <dgm:prSet presAssocID="{9F63928B-D086-EF4E-A59A-3257B7DC7B8B}" presName="medCircle" presStyleLbl="vennNode1" presStyleIdx="4" presStyleCnt="6"/>
      <dgm:spPr/>
    </dgm:pt>
    <dgm:pt modelId="{43F0DF80-2BB1-6E4A-8857-B61D79D7CCF1}" type="pres">
      <dgm:prSet presAssocID="{9F63928B-D086-EF4E-A59A-3257B7DC7B8B}" presName="txLvl1" presStyleLbl="revTx" presStyleIdx="3" presStyleCnt="6"/>
      <dgm:spPr/>
    </dgm:pt>
    <dgm:pt modelId="{E273D020-149D-824E-AA75-93695BC717EC}" type="pres">
      <dgm:prSet presAssocID="{9F63928B-D086-EF4E-A59A-3257B7DC7B8B}" presName="lin" presStyleCnt="0"/>
      <dgm:spPr/>
    </dgm:pt>
    <dgm:pt modelId="{20CD77FA-E24B-1748-9851-D023BB0F7F2E}" type="pres">
      <dgm:prSet presAssocID="{DD58A114-B642-0948-B9A3-99FCAB739200}" presName="txLvl2" presStyleLbl="revTx" presStyleIdx="4" presStyleCnt="6"/>
      <dgm:spPr/>
    </dgm:pt>
    <dgm:pt modelId="{CCF50E5A-B9E8-2246-BB38-4C4B1E084597}" type="pres">
      <dgm:prSet presAssocID="{AFE2CBA9-B916-A142-A5E7-A480793C3096}" presName="smCircle" presStyleLbl="vennNode1" presStyleIdx="5" presStyleCnt="6"/>
      <dgm:spPr/>
    </dgm:pt>
    <dgm:pt modelId="{761AC3E6-6701-4947-A0BC-6A768F6A2CAF}" type="pres">
      <dgm:prSet presAssocID="{59A4F76F-4E9D-DB46-8C2A-431947AE32C8}" presName="txLvl2" presStyleLbl="revTx" presStyleIdx="5" presStyleCnt="6"/>
      <dgm:spPr/>
    </dgm:pt>
  </dgm:ptLst>
  <dgm:cxnLst>
    <dgm:cxn modelId="{EC1CC101-2341-6B46-AEE6-CD30C16C81F6}" type="presOf" srcId="{59A4F76F-4E9D-DB46-8C2A-431947AE32C8}" destId="{761AC3E6-6701-4947-A0BC-6A768F6A2CAF}" srcOrd="0" destOrd="0" presId="urn:microsoft.com/office/officeart/2008/layout/VerticalCircleList"/>
    <dgm:cxn modelId="{4E3D9D07-C057-AA49-A587-DEAE76C69924}" type="presOf" srcId="{DD58A114-B642-0948-B9A3-99FCAB739200}" destId="{20CD77FA-E24B-1748-9851-D023BB0F7F2E}" srcOrd="0" destOrd="0" presId="urn:microsoft.com/office/officeart/2008/layout/VerticalCircleList"/>
    <dgm:cxn modelId="{89FC531A-48C7-7B42-AF69-045C5ED2C192}" type="presOf" srcId="{C9730F21-9545-BE46-A954-034248771F8D}" destId="{5B0AD403-0B70-464B-A77B-2353ABD33E93}" srcOrd="0" destOrd="0" presId="urn:microsoft.com/office/officeart/2008/layout/VerticalCircleList"/>
    <dgm:cxn modelId="{9CC1B047-9BC9-2741-8CC3-02DB1A8120E0}" type="presOf" srcId="{5F3773AD-EF4A-1D45-904C-CC2D04FE8585}" destId="{7D4F6810-BDBC-624A-84E1-116FF7AD544E}" srcOrd="0" destOrd="0" presId="urn:microsoft.com/office/officeart/2008/layout/VerticalCircleList"/>
    <dgm:cxn modelId="{FB3D5868-9CB6-2F4A-8E5F-4DADF3964A0C}" type="presOf" srcId="{9F63928B-D086-EF4E-A59A-3257B7DC7B8B}" destId="{43F0DF80-2BB1-6E4A-8857-B61D79D7CCF1}" srcOrd="0" destOrd="0" presId="urn:microsoft.com/office/officeart/2008/layout/VerticalCircleList"/>
    <dgm:cxn modelId="{3887AA80-30A5-0B48-8E72-3B9D481653E3}" srcId="{13BE8000-C94F-6A4F-B029-EAA6E923F8B1}" destId="{9F63928B-D086-EF4E-A59A-3257B7DC7B8B}" srcOrd="1" destOrd="0" parTransId="{E5CB9BF6-6B23-C94D-AE34-E9DAAC94F5C2}" sibTransId="{0EB9F8C9-AB1F-9144-94C2-6FBD6B216D58}"/>
    <dgm:cxn modelId="{BB42C392-8DE5-814A-9051-41F65266BCD3}" srcId="{C9730F21-9545-BE46-A954-034248771F8D}" destId="{C6DCCDCD-EBE0-CA46-9F4E-1CBCA1F41F52}" srcOrd="1" destOrd="0" parTransId="{C8D6B8B1-F995-024E-B44F-6F3B28D9A619}" sibTransId="{169717E9-C5E6-5F40-9227-2B5906FBCF07}"/>
    <dgm:cxn modelId="{E8875EC1-0595-B541-A075-6EF8B53E3A05}" srcId="{9F63928B-D086-EF4E-A59A-3257B7DC7B8B}" destId="{59A4F76F-4E9D-DB46-8C2A-431947AE32C8}" srcOrd="1" destOrd="0" parTransId="{144CA8C0-745C-E847-9CA2-E5CA94B3791E}" sibTransId="{35B96630-7E29-184D-9403-BD14A654E1A0}"/>
    <dgm:cxn modelId="{261DE8CF-8F9F-1647-86E3-97DFAEFC0D48}" type="presOf" srcId="{C6DCCDCD-EBE0-CA46-9F4E-1CBCA1F41F52}" destId="{DE5F0601-B59B-1C47-89E1-DE72B61659B4}" srcOrd="0" destOrd="0" presId="urn:microsoft.com/office/officeart/2008/layout/VerticalCircleList"/>
    <dgm:cxn modelId="{CD2958E1-87E3-9D4C-AF21-6F6C8ACFCD76}" srcId="{13BE8000-C94F-6A4F-B029-EAA6E923F8B1}" destId="{C9730F21-9545-BE46-A954-034248771F8D}" srcOrd="0" destOrd="0" parTransId="{9911BD08-8F59-9344-BCFA-BFD376FF0CD5}" sibTransId="{D13C1A94-75B3-3741-97A9-14C4F40609EA}"/>
    <dgm:cxn modelId="{E429A8EA-8257-2143-9A25-7F080A61E983}" type="presOf" srcId="{13BE8000-C94F-6A4F-B029-EAA6E923F8B1}" destId="{29E5E613-ACE5-BC40-92E7-28B25B9E0736}" srcOrd="0" destOrd="0" presId="urn:microsoft.com/office/officeart/2008/layout/VerticalCircleList"/>
    <dgm:cxn modelId="{F158C3F5-88AE-5848-9B42-3745D086DE73}" srcId="{9F63928B-D086-EF4E-A59A-3257B7DC7B8B}" destId="{DD58A114-B642-0948-B9A3-99FCAB739200}" srcOrd="0" destOrd="0" parTransId="{CA3E335E-FC91-D849-A008-C380875C1A32}" sibTransId="{AFE2CBA9-B916-A142-A5E7-A480793C3096}"/>
    <dgm:cxn modelId="{99515CFC-AD77-2D49-963B-C27FBA2D03A8}" srcId="{C9730F21-9545-BE46-A954-034248771F8D}" destId="{5F3773AD-EF4A-1D45-904C-CC2D04FE8585}" srcOrd="0" destOrd="0" parTransId="{E66434D3-98F9-5349-9ED5-DA7FE089A9EE}" sibTransId="{4D3D0F0A-D376-0B4E-B16B-324FC96D81E1}"/>
    <dgm:cxn modelId="{9D8F8CDC-BA48-2F4D-900B-F08CB19C7356}" type="presParOf" srcId="{29E5E613-ACE5-BC40-92E7-28B25B9E0736}" destId="{A0513FEE-9261-CC43-BAEC-57DAA70A9B53}" srcOrd="0" destOrd="0" presId="urn:microsoft.com/office/officeart/2008/layout/VerticalCircleList"/>
    <dgm:cxn modelId="{318ED5CE-2BD0-9C4E-9B0C-B32B790BCA9B}" type="presParOf" srcId="{A0513FEE-9261-CC43-BAEC-57DAA70A9B53}" destId="{35865051-2483-804F-9EEA-49963F046A67}" srcOrd="0" destOrd="0" presId="urn:microsoft.com/office/officeart/2008/layout/VerticalCircleList"/>
    <dgm:cxn modelId="{62CD8558-CB35-9D44-9EB0-6C5508D98E9A}" type="presParOf" srcId="{A0513FEE-9261-CC43-BAEC-57DAA70A9B53}" destId="{F8DE6C1A-BD25-004E-8FC0-DCF229C72377}" srcOrd="1" destOrd="0" presId="urn:microsoft.com/office/officeart/2008/layout/VerticalCircleList"/>
    <dgm:cxn modelId="{2B4D8B71-9B55-4141-B423-35F425751B7E}" type="presParOf" srcId="{A0513FEE-9261-CC43-BAEC-57DAA70A9B53}" destId="{5B0AD403-0B70-464B-A77B-2353ABD33E93}" srcOrd="2" destOrd="0" presId="urn:microsoft.com/office/officeart/2008/layout/VerticalCircleList"/>
    <dgm:cxn modelId="{C111C56C-2735-8844-A2F5-FC52FBC3C281}" type="presParOf" srcId="{A0513FEE-9261-CC43-BAEC-57DAA70A9B53}" destId="{4845C851-3603-4247-B037-B89D1ED0A5A6}" srcOrd="3" destOrd="0" presId="urn:microsoft.com/office/officeart/2008/layout/VerticalCircleList"/>
    <dgm:cxn modelId="{8F7AEB8A-B144-A94C-AF55-4301F5746D0D}" type="presParOf" srcId="{4845C851-3603-4247-B037-B89D1ED0A5A6}" destId="{7D4F6810-BDBC-624A-84E1-116FF7AD544E}" srcOrd="0" destOrd="0" presId="urn:microsoft.com/office/officeart/2008/layout/VerticalCircleList"/>
    <dgm:cxn modelId="{3957D0CA-E3E2-FF45-946F-13108FAFD2B5}" type="presParOf" srcId="{4845C851-3603-4247-B037-B89D1ED0A5A6}" destId="{8B583B91-63C5-E54E-B17B-C7C98CBD020E}" srcOrd="1" destOrd="0" presId="urn:microsoft.com/office/officeart/2008/layout/VerticalCircleList"/>
    <dgm:cxn modelId="{9CF6688D-8CE1-E34B-8B60-33FDF8EEBCF4}" type="presParOf" srcId="{4845C851-3603-4247-B037-B89D1ED0A5A6}" destId="{DE5F0601-B59B-1C47-89E1-DE72B61659B4}" srcOrd="2" destOrd="0" presId="urn:microsoft.com/office/officeart/2008/layout/VerticalCircleList"/>
    <dgm:cxn modelId="{C382FBA4-86FE-374F-B8D0-FA802CAA586A}" type="presParOf" srcId="{29E5E613-ACE5-BC40-92E7-28B25B9E0736}" destId="{9AFB7043-29A5-134F-9198-3D7AA4F9296A}" srcOrd="1" destOrd="0" presId="urn:microsoft.com/office/officeart/2008/layout/VerticalCircleList"/>
    <dgm:cxn modelId="{CC61562E-BA55-504D-8497-B2930E660046}" type="presParOf" srcId="{29E5E613-ACE5-BC40-92E7-28B25B9E0736}" destId="{316CA855-4F65-2B48-96AF-DE19E83C7ED8}" srcOrd="2" destOrd="0" presId="urn:microsoft.com/office/officeart/2008/layout/VerticalCircleList"/>
    <dgm:cxn modelId="{07CB30AC-F2AE-B741-8AE0-A6A7C56CF16E}" type="presParOf" srcId="{316CA855-4F65-2B48-96AF-DE19E83C7ED8}" destId="{5D915E15-C9F6-DD4B-90DE-7350BA17FD31}" srcOrd="0" destOrd="0" presId="urn:microsoft.com/office/officeart/2008/layout/VerticalCircleList"/>
    <dgm:cxn modelId="{A731A945-E393-B045-AA2C-8BD14A34D98B}" type="presParOf" srcId="{316CA855-4F65-2B48-96AF-DE19E83C7ED8}" destId="{FC1C1013-E28E-3C41-8C5B-66B7C46A37B0}" srcOrd="1" destOrd="0" presId="urn:microsoft.com/office/officeart/2008/layout/VerticalCircleList"/>
    <dgm:cxn modelId="{6263CFEB-AA0F-4845-8468-C24B54EA4780}" type="presParOf" srcId="{316CA855-4F65-2B48-96AF-DE19E83C7ED8}" destId="{43F0DF80-2BB1-6E4A-8857-B61D79D7CCF1}" srcOrd="2" destOrd="0" presId="urn:microsoft.com/office/officeart/2008/layout/VerticalCircleList"/>
    <dgm:cxn modelId="{0266FD6D-B863-684F-A990-C73C5E05A268}" type="presParOf" srcId="{316CA855-4F65-2B48-96AF-DE19E83C7ED8}" destId="{E273D020-149D-824E-AA75-93695BC717EC}" srcOrd="3" destOrd="0" presId="urn:microsoft.com/office/officeart/2008/layout/VerticalCircleList"/>
    <dgm:cxn modelId="{92922C7F-0201-9A47-AC88-4B863F50A080}" type="presParOf" srcId="{E273D020-149D-824E-AA75-93695BC717EC}" destId="{20CD77FA-E24B-1748-9851-D023BB0F7F2E}" srcOrd="0" destOrd="0" presId="urn:microsoft.com/office/officeart/2008/layout/VerticalCircleList"/>
    <dgm:cxn modelId="{A6EC7D00-3BE4-C748-B414-3DCEE5D397B3}" type="presParOf" srcId="{E273D020-149D-824E-AA75-93695BC717EC}" destId="{CCF50E5A-B9E8-2246-BB38-4C4B1E084597}" srcOrd="1" destOrd="0" presId="urn:microsoft.com/office/officeart/2008/layout/VerticalCircleList"/>
    <dgm:cxn modelId="{7ADAC53D-3F64-684F-9EAF-5F3AA9765D1A}" type="presParOf" srcId="{E273D020-149D-824E-AA75-93695BC717EC}" destId="{761AC3E6-6701-4947-A0BC-6A768F6A2CAF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AC0270-AD95-D14C-A426-6E39F5A80CEC}" type="doc">
      <dgm:prSet loTypeId="urn:microsoft.com/office/officeart/2005/8/layout/vProcess5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F467CDB-6C5A-F940-A6DA-D19E6C29F802}">
      <dgm:prSet phldrT="[Text]"/>
      <dgm:spPr/>
      <dgm:t>
        <a:bodyPr/>
        <a:lstStyle/>
        <a:p>
          <a:r>
            <a:rPr lang="en-US" dirty="0"/>
            <a:t>Data acquisition</a:t>
          </a:r>
        </a:p>
      </dgm:t>
    </dgm:pt>
    <dgm:pt modelId="{13553411-8883-7A40-94C4-BD10675DF501}" type="parTrans" cxnId="{09BBCE0E-3FEC-2F42-B9B5-2ABA971DBEAB}">
      <dgm:prSet/>
      <dgm:spPr/>
      <dgm:t>
        <a:bodyPr/>
        <a:lstStyle/>
        <a:p>
          <a:endParaRPr lang="en-US"/>
        </a:p>
      </dgm:t>
    </dgm:pt>
    <dgm:pt modelId="{538A67BD-3D0F-F244-A0F1-FEF4C325ED3B}" type="sibTrans" cxnId="{09BBCE0E-3FEC-2F42-B9B5-2ABA971DBEAB}">
      <dgm:prSet/>
      <dgm:spPr/>
      <dgm:t>
        <a:bodyPr/>
        <a:lstStyle/>
        <a:p>
          <a:endParaRPr lang="en-US"/>
        </a:p>
      </dgm:t>
    </dgm:pt>
    <dgm:pt modelId="{D95AC124-F7C8-F24F-9529-F2A16D408FB0}">
      <dgm:prSet phldrT="[Text]"/>
      <dgm:spPr/>
      <dgm:t>
        <a:bodyPr/>
        <a:lstStyle/>
        <a:p>
          <a:r>
            <a:rPr lang="en-US" dirty="0"/>
            <a:t>Storage</a:t>
          </a:r>
        </a:p>
      </dgm:t>
    </dgm:pt>
    <dgm:pt modelId="{BD4FB115-1E00-914C-8C7D-FABFDF9EBC6A}" type="parTrans" cxnId="{8DD098FC-3194-C542-8782-E2C144B69AC3}">
      <dgm:prSet/>
      <dgm:spPr/>
      <dgm:t>
        <a:bodyPr/>
        <a:lstStyle/>
        <a:p>
          <a:endParaRPr lang="en-US"/>
        </a:p>
      </dgm:t>
    </dgm:pt>
    <dgm:pt modelId="{667E4A8F-ACE7-9A4F-B7BC-CA979821B895}" type="sibTrans" cxnId="{8DD098FC-3194-C542-8782-E2C144B69AC3}">
      <dgm:prSet/>
      <dgm:spPr/>
      <dgm:t>
        <a:bodyPr/>
        <a:lstStyle/>
        <a:p>
          <a:endParaRPr lang="en-US"/>
        </a:p>
      </dgm:t>
    </dgm:pt>
    <dgm:pt modelId="{FEF9F107-74DC-6243-B05B-DA8C59268024}">
      <dgm:prSet phldrT="[Text]"/>
      <dgm:spPr/>
      <dgm:t>
        <a:bodyPr/>
        <a:lstStyle/>
        <a:p>
          <a:r>
            <a:rPr lang="en-US" dirty="0"/>
            <a:t>Retrieval</a:t>
          </a:r>
        </a:p>
      </dgm:t>
    </dgm:pt>
    <dgm:pt modelId="{D627D22E-D30E-1D41-BFE6-9C7A8B1543DF}" type="parTrans" cxnId="{B43B18D0-4D5D-B34C-B911-F0D2D362541A}">
      <dgm:prSet/>
      <dgm:spPr/>
      <dgm:t>
        <a:bodyPr/>
        <a:lstStyle/>
        <a:p>
          <a:endParaRPr lang="en-US"/>
        </a:p>
      </dgm:t>
    </dgm:pt>
    <dgm:pt modelId="{5AB47FD2-6BA5-B046-ABDB-7644E7274BCE}" type="sibTrans" cxnId="{B43B18D0-4D5D-B34C-B911-F0D2D362541A}">
      <dgm:prSet/>
      <dgm:spPr/>
      <dgm:t>
        <a:bodyPr/>
        <a:lstStyle/>
        <a:p>
          <a:endParaRPr lang="en-US"/>
        </a:p>
      </dgm:t>
    </dgm:pt>
    <dgm:pt modelId="{45BC03DC-ABB1-0246-85D7-CE71713B2BB7}">
      <dgm:prSet phldrT="[Text]"/>
      <dgm:spPr/>
      <dgm:t>
        <a:bodyPr/>
        <a:lstStyle/>
        <a:p>
          <a:r>
            <a:rPr lang="en-US" dirty="0"/>
            <a:t>Cleaning</a:t>
          </a:r>
        </a:p>
      </dgm:t>
    </dgm:pt>
    <dgm:pt modelId="{5FC64F3B-6113-0A4E-914A-1C1A7C23C096}" type="parTrans" cxnId="{5834DEAD-DB10-B04A-B2B6-55C08530B856}">
      <dgm:prSet/>
      <dgm:spPr/>
      <dgm:t>
        <a:bodyPr/>
        <a:lstStyle/>
        <a:p>
          <a:endParaRPr lang="en-US"/>
        </a:p>
      </dgm:t>
    </dgm:pt>
    <dgm:pt modelId="{6E6AFE35-B0D6-F845-A8B8-84E1FFC1D7C8}" type="sibTrans" cxnId="{5834DEAD-DB10-B04A-B2B6-55C08530B856}">
      <dgm:prSet/>
      <dgm:spPr/>
      <dgm:t>
        <a:bodyPr/>
        <a:lstStyle/>
        <a:p>
          <a:endParaRPr lang="en-US"/>
        </a:p>
      </dgm:t>
    </dgm:pt>
    <dgm:pt modelId="{2B73F1E0-4B9F-884A-B9F4-7B03335C5D59}">
      <dgm:prSet phldrT="[Text]"/>
      <dgm:spPr/>
      <dgm:t>
        <a:bodyPr/>
        <a:lstStyle/>
        <a:p>
          <a:r>
            <a:rPr lang="en-US" dirty="0"/>
            <a:t>Processing</a:t>
          </a:r>
        </a:p>
      </dgm:t>
    </dgm:pt>
    <dgm:pt modelId="{6D48F4DA-EE4F-3B48-B7E5-7EE2E3E9FC89}" type="parTrans" cxnId="{3F063905-980B-DD4C-BD08-EE4D723D5166}">
      <dgm:prSet/>
      <dgm:spPr/>
      <dgm:t>
        <a:bodyPr/>
        <a:lstStyle/>
        <a:p>
          <a:endParaRPr lang="en-US"/>
        </a:p>
      </dgm:t>
    </dgm:pt>
    <dgm:pt modelId="{30615CC0-AA2D-4847-9982-6C81542FFF0B}" type="sibTrans" cxnId="{3F063905-980B-DD4C-BD08-EE4D723D5166}">
      <dgm:prSet/>
      <dgm:spPr/>
      <dgm:t>
        <a:bodyPr/>
        <a:lstStyle/>
        <a:p>
          <a:endParaRPr lang="en-US"/>
        </a:p>
      </dgm:t>
    </dgm:pt>
    <dgm:pt modelId="{CAF5D5EA-6CC2-2540-9AC1-D13EAD3F7B5C}" type="pres">
      <dgm:prSet presAssocID="{3AAC0270-AD95-D14C-A426-6E39F5A80CEC}" presName="outerComposite" presStyleCnt="0">
        <dgm:presLayoutVars>
          <dgm:chMax val="5"/>
          <dgm:dir/>
          <dgm:resizeHandles val="exact"/>
        </dgm:presLayoutVars>
      </dgm:prSet>
      <dgm:spPr/>
    </dgm:pt>
    <dgm:pt modelId="{473A0401-1A20-C049-A15D-BC79796EAA18}" type="pres">
      <dgm:prSet presAssocID="{3AAC0270-AD95-D14C-A426-6E39F5A80CEC}" presName="dummyMaxCanvas" presStyleCnt="0">
        <dgm:presLayoutVars/>
      </dgm:prSet>
      <dgm:spPr/>
    </dgm:pt>
    <dgm:pt modelId="{79EC7995-B85F-1B40-86D0-FF2232200E74}" type="pres">
      <dgm:prSet presAssocID="{3AAC0270-AD95-D14C-A426-6E39F5A80CEC}" presName="FiveNodes_1" presStyleLbl="node1" presStyleIdx="0" presStyleCnt="5" custLinFactNeighborX="-1199" custLinFactNeighborY="7692">
        <dgm:presLayoutVars>
          <dgm:bulletEnabled val="1"/>
        </dgm:presLayoutVars>
      </dgm:prSet>
      <dgm:spPr/>
    </dgm:pt>
    <dgm:pt modelId="{0860DD85-33B1-784B-BD08-2B61606089DD}" type="pres">
      <dgm:prSet presAssocID="{3AAC0270-AD95-D14C-A426-6E39F5A80CEC}" presName="FiveNodes_2" presStyleLbl="node1" presStyleIdx="1" presStyleCnt="5">
        <dgm:presLayoutVars>
          <dgm:bulletEnabled val="1"/>
        </dgm:presLayoutVars>
      </dgm:prSet>
      <dgm:spPr/>
    </dgm:pt>
    <dgm:pt modelId="{FB29240C-41DC-1145-8303-B92B76479A11}" type="pres">
      <dgm:prSet presAssocID="{3AAC0270-AD95-D14C-A426-6E39F5A80CEC}" presName="FiveNodes_3" presStyleLbl="node1" presStyleIdx="2" presStyleCnt="5">
        <dgm:presLayoutVars>
          <dgm:bulletEnabled val="1"/>
        </dgm:presLayoutVars>
      </dgm:prSet>
      <dgm:spPr/>
    </dgm:pt>
    <dgm:pt modelId="{1E0F9CA2-F731-BF47-B86F-A5FC230B5873}" type="pres">
      <dgm:prSet presAssocID="{3AAC0270-AD95-D14C-A426-6E39F5A80CEC}" presName="FiveNodes_4" presStyleLbl="node1" presStyleIdx="3" presStyleCnt="5">
        <dgm:presLayoutVars>
          <dgm:bulletEnabled val="1"/>
        </dgm:presLayoutVars>
      </dgm:prSet>
      <dgm:spPr/>
    </dgm:pt>
    <dgm:pt modelId="{20C0687E-48E2-5E40-B631-6D69EA7AA50A}" type="pres">
      <dgm:prSet presAssocID="{3AAC0270-AD95-D14C-A426-6E39F5A80CEC}" presName="FiveNodes_5" presStyleLbl="node1" presStyleIdx="4" presStyleCnt="5">
        <dgm:presLayoutVars>
          <dgm:bulletEnabled val="1"/>
        </dgm:presLayoutVars>
      </dgm:prSet>
      <dgm:spPr/>
    </dgm:pt>
    <dgm:pt modelId="{3859DBF6-C679-3C47-BC91-01E928A50A8F}" type="pres">
      <dgm:prSet presAssocID="{3AAC0270-AD95-D14C-A426-6E39F5A80CEC}" presName="FiveConn_1-2" presStyleLbl="fgAccFollowNode1" presStyleIdx="0" presStyleCnt="4">
        <dgm:presLayoutVars>
          <dgm:bulletEnabled val="1"/>
        </dgm:presLayoutVars>
      </dgm:prSet>
      <dgm:spPr/>
    </dgm:pt>
    <dgm:pt modelId="{E35F847E-B124-4846-B1A0-3A178043E993}" type="pres">
      <dgm:prSet presAssocID="{3AAC0270-AD95-D14C-A426-6E39F5A80CEC}" presName="FiveConn_2-3" presStyleLbl="fgAccFollowNode1" presStyleIdx="1" presStyleCnt="4">
        <dgm:presLayoutVars>
          <dgm:bulletEnabled val="1"/>
        </dgm:presLayoutVars>
      </dgm:prSet>
      <dgm:spPr/>
    </dgm:pt>
    <dgm:pt modelId="{A82BBC2A-464E-1649-B215-539261656F10}" type="pres">
      <dgm:prSet presAssocID="{3AAC0270-AD95-D14C-A426-6E39F5A80CEC}" presName="FiveConn_3-4" presStyleLbl="fgAccFollowNode1" presStyleIdx="2" presStyleCnt="4">
        <dgm:presLayoutVars>
          <dgm:bulletEnabled val="1"/>
        </dgm:presLayoutVars>
      </dgm:prSet>
      <dgm:spPr/>
    </dgm:pt>
    <dgm:pt modelId="{37EB34CE-DA32-6C4D-9804-3E6D509E3633}" type="pres">
      <dgm:prSet presAssocID="{3AAC0270-AD95-D14C-A426-6E39F5A80CEC}" presName="FiveConn_4-5" presStyleLbl="fgAccFollowNode1" presStyleIdx="3" presStyleCnt="4">
        <dgm:presLayoutVars>
          <dgm:bulletEnabled val="1"/>
        </dgm:presLayoutVars>
      </dgm:prSet>
      <dgm:spPr/>
    </dgm:pt>
    <dgm:pt modelId="{8D16B23E-589D-0B4F-AD46-AFD8F1DE5E89}" type="pres">
      <dgm:prSet presAssocID="{3AAC0270-AD95-D14C-A426-6E39F5A80CEC}" presName="FiveNodes_1_text" presStyleLbl="node1" presStyleIdx="4" presStyleCnt="5">
        <dgm:presLayoutVars>
          <dgm:bulletEnabled val="1"/>
        </dgm:presLayoutVars>
      </dgm:prSet>
      <dgm:spPr/>
    </dgm:pt>
    <dgm:pt modelId="{3628CC94-3550-3245-81B8-A056F2F54ABC}" type="pres">
      <dgm:prSet presAssocID="{3AAC0270-AD95-D14C-A426-6E39F5A80CEC}" presName="FiveNodes_2_text" presStyleLbl="node1" presStyleIdx="4" presStyleCnt="5">
        <dgm:presLayoutVars>
          <dgm:bulletEnabled val="1"/>
        </dgm:presLayoutVars>
      </dgm:prSet>
      <dgm:spPr/>
    </dgm:pt>
    <dgm:pt modelId="{79A5D43A-94CC-4840-A3B0-7A6047553930}" type="pres">
      <dgm:prSet presAssocID="{3AAC0270-AD95-D14C-A426-6E39F5A80CEC}" presName="FiveNodes_3_text" presStyleLbl="node1" presStyleIdx="4" presStyleCnt="5">
        <dgm:presLayoutVars>
          <dgm:bulletEnabled val="1"/>
        </dgm:presLayoutVars>
      </dgm:prSet>
      <dgm:spPr/>
    </dgm:pt>
    <dgm:pt modelId="{FC8124CF-3BE3-5041-BC50-C2D945F75E9F}" type="pres">
      <dgm:prSet presAssocID="{3AAC0270-AD95-D14C-A426-6E39F5A80CEC}" presName="FiveNodes_4_text" presStyleLbl="node1" presStyleIdx="4" presStyleCnt="5">
        <dgm:presLayoutVars>
          <dgm:bulletEnabled val="1"/>
        </dgm:presLayoutVars>
      </dgm:prSet>
      <dgm:spPr/>
    </dgm:pt>
    <dgm:pt modelId="{4A371ED8-C0CE-6C40-920C-B24E4840700B}" type="pres">
      <dgm:prSet presAssocID="{3AAC0270-AD95-D14C-A426-6E39F5A80CE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E61EFA00-0F21-474C-9617-A4B202E7DA0E}" type="presOf" srcId="{45BC03DC-ABB1-0246-85D7-CE71713B2BB7}" destId="{FC8124CF-3BE3-5041-BC50-C2D945F75E9F}" srcOrd="1" destOrd="0" presId="urn:microsoft.com/office/officeart/2005/8/layout/vProcess5"/>
    <dgm:cxn modelId="{3F063905-980B-DD4C-BD08-EE4D723D5166}" srcId="{3AAC0270-AD95-D14C-A426-6E39F5A80CEC}" destId="{2B73F1E0-4B9F-884A-B9F4-7B03335C5D59}" srcOrd="4" destOrd="0" parTransId="{6D48F4DA-EE4F-3B48-B7E5-7EE2E3E9FC89}" sibTransId="{30615CC0-AA2D-4847-9982-6C81542FFF0B}"/>
    <dgm:cxn modelId="{09BBCE0E-3FEC-2F42-B9B5-2ABA971DBEAB}" srcId="{3AAC0270-AD95-D14C-A426-6E39F5A80CEC}" destId="{DF467CDB-6C5A-F940-A6DA-D19E6C29F802}" srcOrd="0" destOrd="0" parTransId="{13553411-8883-7A40-94C4-BD10675DF501}" sibTransId="{538A67BD-3D0F-F244-A0F1-FEF4C325ED3B}"/>
    <dgm:cxn modelId="{C0207352-7FD6-9C4D-BE3C-F47755CE8589}" type="presOf" srcId="{2B73F1E0-4B9F-884A-B9F4-7B03335C5D59}" destId="{4A371ED8-C0CE-6C40-920C-B24E4840700B}" srcOrd="1" destOrd="0" presId="urn:microsoft.com/office/officeart/2005/8/layout/vProcess5"/>
    <dgm:cxn modelId="{6FD74757-15B6-D54D-A092-A04B2951A79B}" type="presOf" srcId="{D95AC124-F7C8-F24F-9529-F2A16D408FB0}" destId="{3628CC94-3550-3245-81B8-A056F2F54ABC}" srcOrd="1" destOrd="0" presId="urn:microsoft.com/office/officeart/2005/8/layout/vProcess5"/>
    <dgm:cxn modelId="{E7E80A86-E7FD-8245-95C2-61AB21E4450A}" type="presOf" srcId="{DF467CDB-6C5A-F940-A6DA-D19E6C29F802}" destId="{8D16B23E-589D-0B4F-AD46-AFD8F1DE5E89}" srcOrd="1" destOrd="0" presId="urn:microsoft.com/office/officeart/2005/8/layout/vProcess5"/>
    <dgm:cxn modelId="{61C6409A-B511-644F-817F-63007FE5EFE7}" type="presOf" srcId="{DF467CDB-6C5A-F940-A6DA-D19E6C29F802}" destId="{79EC7995-B85F-1B40-86D0-FF2232200E74}" srcOrd="0" destOrd="0" presId="urn:microsoft.com/office/officeart/2005/8/layout/vProcess5"/>
    <dgm:cxn modelId="{E5CB9CA9-091E-0C47-8AB7-83EC9D126094}" type="presOf" srcId="{3AAC0270-AD95-D14C-A426-6E39F5A80CEC}" destId="{CAF5D5EA-6CC2-2540-9AC1-D13EAD3F7B5C}" srcOrd="0" destOrd="0" presId="urn:microsoft.com/office/officeart/2005/8/layout/vProcess5"/>
    <dgm:cxn modelId="{BF7BAEAA-0843-EA43-8249-8F69B0A8A356}" type="presOf" srcId="{5AB47FD2-6BA5-B046-ABDB-7644E7274BCE}" destId="{A82BBC2A-464E-1649-B215-539261656F10}" srcOrd="0" destOrd="0" presId="urn:microsoft.com/office/officeart/2005/8/layout/vProcess5"/>
    <dgm:cxn modelId="{A3B9A2AB-53C1-0246-836C-BC7F955714A3}" type="presOf" srcId="{6E6AFE35-B0D6-F845-A8B8-84E1FFC1D7C8}" destId="{37EB34CE-DA32-6C4D-9804-3E6D509E3633}" srcOrd="0" destOrd="0" presId="urn:microsoft.com/office/officeart/2005/8/layout/vProcess5"/>
    <dgm:cxn modelId="{5834DEAD-DB10-B04A-B2B6-55C08530B856}" srcId="{3AAC0270-AD95-D14C-A426-6E39F5A80CEC}" destId="{45BC03DC-ABB1-0246-85D7-CE71713B2BB7}" srcOrd="3" destOrd="0" parTransId="{5FC64F3B-6113-0A4E-914A-1C1A7C23C096}" sibTransId="{6E6AFE35-B0D6-F845-A8B8-84E1FFC1D7C8}"/>
    <dgm:cxn modelId="{41B9CDB2-89EC-674B-A5F8-BAD02AE79E93}" type="presOf" srcId="{538A67BD-3D0F-F244-A0F1-FEF4C325ED3B}" destId="{3859DBF6-C679-3C47-BC91-01E928A50A8F}" srcOrd="0" destOrd="0" presId="urn:microsoft.com/office/officeart/2005/8/layout/vProcess5"/>
    <dgm:cxn modelId="{B43B18D0-4D5D-B34C-B911-F0D2D362541A}" srcId="{3AAC0270-AD95-D14C-A426-6E39F5A80CEC}" destId="{FEF9F107-74DC-6243-B05B-DA8C59268024}" srcOrd="2" destOrd="0" parTransId="{D627D22E-D30E-1D41-BFE6-9C7A8B1543DF}" sibTransId="{5AB47FD2-6BA5-B046-ABDB-7644E7274BCE}"/>
    <dgm:cxn modelId="{A4F0ACD0-8075-8C4F-B13F-8CE6761A169B}" type="presOf" srcId="{45BC03DC-ABB1-0246-85D7-CE71713B2BB7}" destId="{1E0F9CA2-F731-BF47-B86F-A5FC230B5873}" srcOrd="0" destOrd="0" presId="urn:microsoft.com/office/officeart/2005/8/layout/vProcess5"/>
    <dgm:cxn modelId="{DE637FDB-EB6F-B14F-AC89-983BD8547483}" type="presOf" srcId="{FEF9F107-74DC-6243-B05B-DA8C59268024}" destId="{79A5D43A-94CC-4840-A3B0-7A6047553930}" srcOrd="1" destOrd="0" presId="urn:microsoft.com/office/officeart/2005/8/layout/vProcess5"/>
    <dgm:cxn modelId="{9A5169DC-A988-884D-B068-C60B34BF925E}" type="presOf" srcId="{FEF9F107-74DC-6243-B05B-DA8C59268024}" destId="{FB29240C-41DC-1145-8303-B92B76479A11}" srcOrd="0" destOrd="0" presId="urn:microsoft.com/office/officeart/2005/8/layout/vProcess5"/>
    <dgm:cxn modelId="{0CC957EA-B6DE-104E-8F44-E1B5832494C0}" type="presOf" srcId="{2B73F1E0-4B9F-884A-B9F4-7B03335C5D59}" destId="{20C0687E-48E2-5E40-B631-6D69EA7AA50A}" srcOrd="0" destOrd="0" presId="urn:microsoft.com/office/officeart/2005/8/layout/vProcess5"/>
    <dgm:cxn modelId="{873823F6-024B-A44D-AD18-EBF81E9680D2}" type="presOf" srcId="{667E4A8F-ACE7-9A4F-B7BC-CA979821B895}" destId="{E35F847E-B124-4846-B1A0-3A178043E993}" srcOrd="0" destOrd="0" presId="urn:microsoft.com/office/officeart/2005/8/layout/vProcess5"/>
    <dgm:cxn modelId="{8DD098FC-3194-C542-8782-E2C144B69AC3}" srcId="{3AAC0270-AD95-D14C-A426-6E39F5A80CEC}" destId="{D95AC124-F7C8-F24F-9529-F2A16D408FB0}" srcOrd="1" destOrd="0" parTransId="{BD4FB115-1E00-914C-8C7D-FABFDF9EBC6A}" sibTransId="{667E4A8F-ACE7-9A4F-B7BC-CA979821B895}"/>
    <dgm:cxn modelId="{F6F075FE-E95C-B046-9A39-89949656EA6E}" type="presOf" srcId="{D95AC124-F7C8-F24F-9529-F2A16D408FB0}" destId="{0860DD85-33B1-784B-BD08-2B61606089DD}" srcOrd="0" destOrd="0" presId="urn:microsoft.com/office/officeart/2005/8/layout/vProcess5"/>
    <dgm:cxn modelId="{A37E92F2-2D47-ED4C-B0A3-3854F17FB07D}" type="presParOf" srcId="{CAF5D5EA-6CC2-2540-9AC1-D13EAD3F7B5C}" destId="{473A0401-1A20-C049-A15D-BC79796EAA18}" srcOrd="0" destOrd="0" presId="urn:microsoft.com/office/officeart/2005/8/layout/vProcess5"/>
    <dgm:cxn modelId="{C34D5C7E-DBB4-1A4A-8EE4-44B49346EBD3}" type="presParOf" srcId="{CAF5D5EA-6CC2-2540-9AC1-D13EAD3F7B5C}" destId="{79EC7995-B85F-1B40-86D0-FF2232200E74}" srcOrd="1" destOrd="0" presId="urn:microsoft.com/office/officeart/2005/8/layout/vProcess5"/>
    <dgm:cxn modelId="{E000B78B-F02F-6E4C-922E-1A5E3B9E86DC}" type="presParOf" srcId="{CAF5D5EA-6CC2-2540-9AC1-D13EAD3F7B5C}" destId="{0860DD85-33B1-784B-BD08-2B61606089DD}" srcOrd="2" destOrd="0" presId="urn:microsoft.com/office/officeart/2005/8/layout/vProcess5"/>
    <dgm:cxn modelId="{E40BFFC7-82D7-2D4A-9575-831957D8E027}" type="presParOf" srcId="{CAF5D5EA-6CC2-2540-9AC1-D13EAD3F7B5C}" destId="{FB29240C-41DC-1145-8303-B92B76479A11}" srcOrd="3" destOrd="0" presId="urn:microsoft.com/office/officeart/2005/8/layout/vProcess5"/>
    <dgm:cxn modelId="{D6A52304-B01A-044C-A6B9-E5E53CC6BA57}" type="presParOf" srcId="{CAF5D5EA-6CC2-2540-9AC1-D13EAD3F7B5C}" destId="{1E0F9CA2-F731-BF47-B86F-A5FC230B5873}" srcOrd="4" destOrd="0" presId="urn:microsoft.com/office/officeart/2005/8/layout/vProcess5"/>
    <dgm:cxn modelId="{993ECEC0-BF2D-DD4D-9276-442717933943}" type="presParOf" srcId="{CAF5D5EA-6CC2-2540-9AC1-D13EAD3F7B5C}" destId="{20C0687E-48E2-5E40-B631-6D69EA7AA50A}" srcOrd="5" destOrd="0" presId="urn:microsoft.com/office/officeart/2005/8/layout/vProcess5"/>
    <dgm:cxn modelId="{F130ADB9-230B-9F4A-8B49-5AA2147DA26A}" type="presParOf" srcId="{CAF5D5EA-6CC2-2540-9AC1-D13EAD3F7B5C}" destId="{3859DBF6-C679-3C47-BC91-01E928A50A8F}" srcOrd="6" destOrd="0" presId="urn:microsoft.com/office/officeart/2005/8/layout/vProcess5"/>
    <dgm:cxn modelId="{10C4B759-ECEF-B94B-8581-5B7C9DC4C345}" type="presParOf" srcId="{CAF5D5EA-6CC2-2540-9AC1-D13EAD3F7B5C}" destId="{E35F847E-B124-4846-B1A0-3A178043E993}" srcOrd="7" destOrd="0" presId="urn:microsoft.com/office/officeart/2005/8/layout/vProcess5"/>
    <dgm:cxn modelId="{A2DBF021-1753-6440-8209-C4E24DFAC3DA}" type="presParOf" srcId="{CAF5D5EA-6CC2-2540-9AC1-D13EAD3F7B5C}" destId="{A82BBC2A-464E-1649-B215-539261656F10}" srcOrd="8" destOrd="0" presId="urn:microsoft.com/office/officeart/2005/8/layout/vProcess5"/>
    <dgm:cxn modelId="{F7692543-31CF-3746-9874-AA89E59630FB}" type="presParOf" srcId="{CAF5D5EA-6CC2-2540-9AC1-D13EAD3F7B5C}" destId="{37EB34CE-DA32-6C4D-9804-3E6D509E3633}" srcOrd="9" destOrd="0" presId="urn:microsoft.com/office/officeart/2005/8/layout/vProcess5"/>
    <dgm:cxn modelId="{550CCA32-86F3-484C-B12A-9A97722ECEDF}" type="presParOf" srcId="{CAF5D5EA-6CC2-2540-9AC1-D13EAD3F7B5C}" destId="{8D16B23E-589D-0B4F-AD46-AFD8F1DE5E89}" srcOrd="10" destOrd="0" presId="urn:microsoft.com/office/officeart/2005/8/layout/vProcess5"/>
    <dgm:cxn modelId="{9472CE91-68D2-A742-B8E0-BD64151BC6E1}" type="presParOf" srcId="{CAF5D5EA-6CC2-2540-9AC1-D13EAD3F7B5C}" destId="{3628CC94-3550-3245-81B8-A056F2F54ABC}" srcOrd="11" destOrd="0" presId="urn:microsoft.com/office/officeart/2005/8/layout/vProcess5"/>
    <dgm:cxn modelId="{246BEC93-F34A-0242-82FE-EC703B0BABF4}" type="presParOf" srcId="{CAF5D5EA-6CC2-2540-9AC1-D13EAD3F7B5C}" destId="{79A5D43A-94CC-4840-A3B0-7A6047553930}" srcOrd="12" destOrd="0" presId="urn:microsoft.com/office/officeart/2005/8/layout/vProcess5"/>
    <dgm:cxn modelId="{C43BEC35-2D31-374B-91E2-B3AB3BE3B0EC}" type="presParOf" srcId="{CAF5D5EA-6CC2-2540-9AC1-D13EAD3F7B5C}" destId="{FC8124CF-3BE3-5041-BC50-C2D945F75E9F}" srcOrd="13" destOrd="0" presId="urn:microsoft.com/office/officeart/2005/8/layout/vProcess5"/>
    <dgm:cxn modelId="{A822CE09-7F9A-EA42-94F8-5C8B4AB526CD}" type="presParOf" srcId="{CAF5D5EA-6CC2-2540-9AC1-D13EAD3F7B5C}" destId="{4A371ED8-C0CE-6C40-920C-B24E4840700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7D61DB-61A8-BE43-A6A6-776FEF57369C}" type="doc">
      <dgm:prSet loTypeId="urn:microsoft.com/office/officeart/2005/8/layout/venn3" loCatId="" qsTypeId="urn:microsoft.com/office/officeart/2005/8/quickstyle/3D2" qsCatId="3D" csTypeId="urn:microsoft.com/office/officeart/2005/8/colors/colorful5" csCatId="colorful" phldr="1"/>
      <dgm:spPr/>
    </dgm:pt>
    <dgm:pt modelId="{16E51BCE-EDE4-3A45-8606-1954E7E726F3}">
      <dgm:prSet phldrT="[Text]"/>
      <dgm:spPr/>
      <dgm:t>
        <a:bodyPr/>
        <a:lstStyle/>
        <a:p>
          <a:r>
            <a:rPr lang="en-US" dirty="0"/>
            <a:t>Correlation</a:t>
          </a:r>
        </a:p>
      </dgm:t>
    </dgm:pt>
    <dgm:pt modelId="{B2D0ADCA-727D-064D-9B88-FCE7A765AEE4}" type="parTrans" cxnId="{C8823BAB-9E82-B845-8D73-B51F66C4FE4F}">
      <dgm:prSet/>
      <dgm:spPr/>
      <dgm:t>
        <a:bodyPr/>
        <a:lstStyle/>
        <a:p>
          <a:endParaRPr lang="en-US"/>
        </a:p>
      </dgm:t>
    </dgm:pt>
    <dgm:pt modelId="{F01F97F7-8078-1946-9559-869B06790EE3}" type="sibTrans" cxnId="{C8823BAB-9E82-B845-8D73-B51F66C4FE4F}">
      <dgm:prSet/>
      <dgm:spPr/>
      <dgm:t>
        <a:bodyPr/>
        <a:lstStyle/>
        <a:p>
          <a:endParaRPr lang="en-US"/>
        </a:p>
      </dgm:t>
    </dgm:pt>
    <dgm:pt modelId="{47503CA5-97AB-744B-927D-46510B234D7E}">
      <dgm:prSet phldrT="[Text]"/>
      <dgm:spPr/>
      <dgm:t>
        <a:bodyPr/>
        <a:lstStyle/>
        <a:p>
          <a:r>
            <a:rPr lang="en-US" dirty="0"/>
            <a:t>Estimation</a:t>
          </a:r>
        </a:p>
      </dgm:t>
    </dgm:pt>
    <dgm:pt modelId="{C0154B07-23AF-B544-92FB-4C4A7B1EBDF3}" type="parTrans" cxnId="{B7938AEB-805D-674C-B3D3-A290CABCD43B}">
      <dgm:prSet/>
      <dgm:spPr/>
      <dgm:t>
        <a:bodyPr/>
        <a:lstStyle/>
        <a:p>
          <a:endParaRPr lang="en-US"/>
        </a:p>
      </dgm:t>
    </dgm:pt>
    <dgm:pt modelId="{E38F78E0-3867-9E4F-8915-70DFA934EC26}" type="sibTrans" cxnId="{B7938AEB-805D-674C-B3D3-A290CABCD43B}">
      <dgm:prSet/>
      <dgm:spPr/>
      <dgm:t>
        <a:bodyPr/>
        <a:lstStyle/>
        <a:p>
          <a:endParaRPr lang="en-US"/>
        </a:p>
      </dgm:t>
    </dgm:pt>
    <dgm:pt modelId="{AB4B5873-CBCF-0541-998C-04CBADFC8A4D}">
      <dgm:prSet phldrT="[Text]"/>
      <dgm:spPr/>
      <dgm:t>
        <a:bodyPr/>
        <a:lstStyle/>
        <a:p>
          <a:r>
            <a:rPr lang="en-US" dirty="0"/>
            <a:t>Prediction</a:t>
          </a:r>
        </a:p>
      </dgm:t>
    </dgm:pt>
    <dgm:pt modelId="{F0308A77-9F6C-024F-8FDA-46B8E4437DCE}" type="parTrans" cxnId="{76BB909C-9C38-8441-815B-CAFE38B0FA83}">
      <dgm:prSet/>
      <dgm:spPr/>
      <dgm:t>
        <a:bodyPr/>
        <a:lstStyle/>
        <a:p>
          <a:endParaRPr lang="en-US"/>
        </a:p>
      </dgm:t>
    </dgm:pt>
    <dgm:pt modelId="{63F5C4CD-F516-3348-8E44-5C39871DBE09}" type="sibTrans" cxnId="{76BB909C-9C38-8441-815B-CAFE38B0FA83}">
      <dgm:prSet/>
      <dgm:spPr/>
      <dgm:t>
        <a:bodyPr/>
        <a:lstStyle/>
        <a:p>
          <a:endParaRPr lang="en-US"/>
        </a:p>
      </dgm:t>
    </dgm:pt>
    <dgm:pt modelId="{BDF3FA44-3B26-7C42-A9BC-9A75DCD9F81A}">
      <dgm:prSet phldrT="[Text]"/>
      <dgm:spPr/>
      <dgm:t>
        <a:bodyPr/>
        <a:lstStyle/>
        <a:p>
          <a:r>
            <a:rPr lang="en-US" dirty="0"/>
            <a:t>Action</a:t>
          </a:r>
        </a:p>
      </dgm:t>
    </dgm:pt>
    <dgm:pt modelId="{4C488632-B291-004A-9992-47A3300ACDAD}" type="parTrans" cxnId="{CF48FAF4-1A61-2143-B7F6-751C511E51EA}">
      <dgm:prSet/>
      <dgm:spPr/>
      <dgm:t>
        <a:bodyPr/>
        <a:lstStyle/>
        <a:p>
          <a:endParaRPr lang="en-US"/>
        </a:p>
      </dgm:t>
    </dgm:pt>
    <dgm:pt modelId="{E231D2DF-6856-3E49-90BE-6097E69BE4F7}" type="sibTrans" cxnId="{CF48FAF4-1A61-2143-B7F6-751C511E51EA}">
      <dgm:prSet/>
      <dgm:spPr/>
      <dgm:t>
        <a:bodyPr/>
        <a:lstStyle/>
        <a:p>
          <a:endParaRPr lang="en-US"/>
        </a:p>
      </dgm:t>
    </dgm:pt>
    <dgm:pt modelId="{DF474036-1389-824E-8076-140CE780E898}" type="pres">
      <dgm:prSet presAssocID="{E37D61DB-61A8-BE43-A6A6-776FEF57369C}" presName="Name0" presStyleCnt="0">
        <dgm:presLayoutVars>
          <dgm:dir/>
          <dgm:resizeHandles val="exact"/>
        </dgm:presLayoutVars>
      </dgm:prSet>
      <dgm:spPr/>
    </dgm:pt>
    <dgm:pt modelId="{D3146345-70F9-5A4C-A8C0-3F3CB72BF278}" type="pres">
      <dgm:prSet presAssocID="{16E51BCE-EDE4-3A45-8606-1954E7E726F3}" presName="Name5" presStyleLbl="vennNode1" presStyleIdx="0" presStyleCnt="4">
        <dgm:presLayoutVars>
          <dgm:bulletEnabled val="1"/>
        </dgm:presLayoutVars>
      </dgm:prSet>
      <dgm:spPr/>
    </dgm:pt>
    <dgm:pt modelId="{7F05D659-06A5-0148-A7EF-F8B9BC6AFEF9}" type="pres">
      <dgm:prSet presAssocID="{F01F97F7-8078-1946-9559-869B06790EE3}" presName="space" presStyleCnt="0"/>
      <dgm:spPr/>
    </dgm:pt>
    <dgm:pt modelId="{99287140-AC2D-364F-9D56-1B344B33294F}" type="pres">
      <dgm:prSet presAssocID="{47503CA5-97AB-744B-927D-46510B234D7E}" presName="Name5" presStyleLbl="vennNode1" presStyleIdx="1" presStyleCnt="4">
        <dgm:presLayoutVars>
          <dgm:bulletEnabled val="1"/>
        </dgm:presLayoutVars>
      </dgm:prSet>
      <dgm:spPr/>
    </dgm:pt>
    <dgm:pt modelId="{40DDC5E6-BE2C-6144-8F79-B8C6B4394053}" type="pres">
      <dgm:prSet presAssocID="{E38F78E0-3867-9E4F-8915-70DFA934EC26}" presName="space" presStyleCnt="0"/>
      <dgm:spPr/>
    </dgm:pt>
    <dgm:pt modelId="{A4C9451B-200D-5F42-8859-EF6BD9DC1156}" type="pres">
      <dgm:prSet presAssocID="{AB4B5873-CBCF-0541-998C-04CBADFC8A4D}" presName="Name5" presStyleLbl="vennNode1" presStyleIdx="2" presStyleCnt="4">
        <dgm:presLayoutVars>
          <dgm:bulletEnabled val="1"/>
        </dgm:presLayoutVars>
      </dgm:prSet>
      <dgm:spPr/>
    </dgm:pt>
    <dgm:pt modelId="{015A7A9A-5AB9-074F-A52E-1EC9BA81AB16}" type="pres">
      <dgm:prSet presAssocID="{63F5C4CD-F516-3348-8E44-5C39871DBE09}" presName="space" presStyleCnt="0"/>
      <dgm:spPr/>
    </dgm:pt>
    <dgm:pt modelId="{BB525B2A-C78E-5049-945C-1B4FC5ABFBF0}" type="pres">
      <dgm:prSet presAssocID="{BDF3FA44-3B26-7C42-A9BC-9A75DCD9F81A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37303110-FC72-2C49-A501-4DB850433C5E}" type="presOf" srcId="{16E51BCE-EDE4-3A45-8606-1954E7E726F3}" destId="{D3146345-70F9-5A4C-A8C0-3F3CB72BF278}" srcOrd="0" destOrd="0" presId="urn:microsoft.com/office/officeart/2005/8/layout/venn3"/>
    <dgm:cxn modelId="{5A860D29-62F3-194D-BF0D-C222DE4C2E16}" type="presOf" srcId="{47503CA5-97AB-744B-927D-46510B234D7E}" destId="{99287140-AC2D-364F-9D56-1B344B33294F}" srcOrd="0" destOrd="0" presId="urn:microsoft.com/office/officeart/2005/8/layout/venn3"/>
    <dgm:cxn modelId="{39A31E35-DF0C-EE42-88BF-8CE3BE249862}" type="presOf" srcId="{BDF3FA44-3B26-7C42-A9BC-9A75DCD9F81A}" destId="{BB525B2A-C78E-5049-945C-1B4FC5ABFBF0}" srcOrd="0" destOrd="0" presId="urn:microsoft.com/office/officeart/2005/8/layout/venn3"/>
    <dgm:cxn modelId="{C170DE57-151C-2749-A62B-59AAA13C9F89}" type="presOf" srcId="{AB4B5873-CBCF-0541-998C-04CBADFC8A4D}" destId="{A4C9451B-200D-5F42-8859-EF6BD9DC1156}" srcOrd="0" destOrd="0" presId="urn:microsoft.com/office/officeart/2005/8/layout/venn3"/>
    <dgm:cxn modelId="{CCC61F6E-6AD8-424B-BB4D-9F5A09C275DE}" type="presOf" srcId="{E37D61DB-61A8-BE43-A6A6-776FEF57369C}" destId="{DF474036-1389-824E-8076-140CE780E898}" srcOrd="0" destOrd="0" presId="urn:microsoft.com/office/officeart/2005/8/layout/venn3"/>
    <dgm:cxn modelId="{76BB909C-9C38-8441-815B-CAFE38B0FA83}" srcId="{E37D61DB-61A8-BE43-A6A6-776FEF57369C}" destId="{AB4B5873-CBCF-0541-998C-04CBADFC8A4D}" srcOrd="2" destOrd="0" parTransId="{F0308A77-9F6C-024F-8FDA-46B8E4437DCE}" sibTransId="{63F5C4CD-F516-3348-8E44-5C39871DBE09}"/>
    <dgm:cxn modelId="{C8823BAB-9E82-B845-8D73-B51F66C4FE4F}" srcId="{E37D61DB-61A8-BE43-A6A6-776FEF57369C}" destId="{16E51BCE-EDE4-3A45-8606-1954E7E726F3}" srcOrd="0" destOrd="0" parTransId="{B2D0ADCA-727D-064D-9B88-FCE7A765AEE4}" sibTransId="{F01F97F7-8078-1946-9559-869B06790EE3}"/>
    <dgm:cxn modelId="{B7938AEB-805D-674C-B3D3-A290CABCD43B}" srcId="{E37D61DB-61A8-BE43-A6A6-776FEF57369C}" destId="{47503CA5-97AB-744B-927D-46510B234D7E}" srcOrd="1" destOrd="0" parTransId="{C0154B07-23AF-B544-92FB-4C4A7B1EBDF3}" sibTransId="{E38F78E0-3867-9E4F-8915-70DFA934EC26}"/>
    <dgm:cxn modelId="{CF48FAF4-1A61-2143-B7F6-751C511E51EA}" srcId="{E37D61DB-61A8-BE43-A6A6-776FEF57369C}" destId="{BDF3FA44-3B26-7C42-A9BC-9A75DCD9F81A}" srcOrd="3" destOrd="0" parTransId="{4C488632-B291-004A-9992-47A3300ACDAD}" sibTransId="{E231D2DF-6856-3E49-90BE-6097E69BE4F7}"/>
    <dgm:cxn modelId="{362E0A82-6A26-DD4B-864C-17F23AE18B77}" type="presParOf" srcId="{DF474036-1389-824E-8076-140CE780E898}" destId="{D3146345-70F9-5A4C-A8C0-3F3CB72BF278}" srcOrd="0" destOrd="0" presId="urn:microsoft.com/office/officeart/2005/8/layout/venn3"/>
    <dgm:cxn modelId="{FDC1D4F7-1680-684E-A954-6FB2C09322E0}" type="presParOf" srcId="{DF474036-1389-824E-8076-140CE780E898}" destId="{7F05D659-06A5-0148-A7EF-F8B9BC6AFEF9}" srcOrd="1" destOrd="0" presId="urn:microsoft.com/office/officeart/2005/8/layout/venn3"/>
    <dgm:cxn modelId="{B713DA90-024F-474B-83ED-1AD17CA7CF29}" type="presParOf" srcId="{DF474036-1389-824E-8076-140CE780E898}" destId="{99287140-AC2D-364F-9D56-1B344B33294F}" srcOrd="2" destOrd="0" presId="urn:microsoft.com/office/officeart/2005/8/layout/venn3"/>
    <dgm:cxn modelId="{B8C8D745-D291-1949-B084-76118D7BC9C0}" type="presParOf" srcId="{DF474036-1389-824E-8076-140CE780E898}" destId="{40DDC5E6-BE2C-6144-8F79-B8C6B4394053}" srcOrd="3" destOrd="0" presId="urn:microsoft.com/office/officeart/2005/8/layout/venn3"/>
    <dgm:cxn modelId="{41031A94-F158-3341-B261-749AA1D29DE4}" type="presParOf" srcId="{DF474036-1389-824E-8076-140CE780E898}" destId="{A4C9451B-200D-5F42-8859-EF6BD9DC1156}" srcOrd="4" destOrd="0" presId="urn:microsoft.com/office/officeart/2005/8/layout/venn3"/>
    <dgm:cxn modelId="{6CCB4A1B-2FB7-2C43-A2BD-53240B6E5017}" type="presParOf" srcId="{DF474036-1389-824E-8076-140CE780E898}" destId="{015A7A9A-5AB9-074F-A52E-1EC9BA81AB16}" srcOrd="5" destOrd="0" presId="urn:microsoft.com/office/officeart/2005/8/layout/venn3"/>
    <dgm:cxn modelId="{14A8A080-41B9-8A4B-A49F-BEBF4E57427F}" type="presParOf" srcId="{DF474036-1389-824E-8076-140CE780E898}" destId="{BB525B2A-C78E-5049-945C-1B4FC5ABFBF0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07D768-0A44-114A-892C-C5842C1D5C87}" type="doc">
      <dgm:prSet loTypeId="urn:microsoft.com/office/officeart/2005/8/layout/hChevron3" loCatId="" qsTypeId="urn:microsoft.com/office/officeart/2005/8/quickstyle/3d1" qsCatId="3D" csTypeId="urn:microsoft.com/office/officeart/2005/8/colors/accent0_3" csCatId="mainScheme" phldr="1"/>
      <dgm:spPr/>
    </dgm:pt>
    <dgm:pt modelId="{B8EA8864-2149-9F49-B913-4264F05FD2F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Discovering</a:t>
          </a:r>
        </a:p>
      </dgm:t>
    </dgm:pt>
    <dgm:pt modelId="{748F0D7F-C710-1D40-A15D-C987F6080031}" type="parTrans" cxnId="{AEDD968F-A700-A14B-9007-BBC51D074A60}">
      <dgm:prSet/>
      <dgm:spPr/>
      <dgm:t>
        <a:bodyPr/>
        <a:lstStyle/>
        <a:p>
          <a:endParaRPr lang="en-US"/>
        </a:p>
      </dgm:t>
    </dgm:pt>
    <dgm:pt modelId="{9747B076-9D73-5A4D-A95A-58FC9EEC9EB1}" type="sibTrans" cxnId="{AEDD968F-A700-A14B-9007-BBC51D074A60}">
      <dgm:prSet/>
      <dgm:spPr/>
      <dgm:t>
        <a:bodyPr/>
        <a:lstStyle/>
        <a:p>
          <a:endParaRPr lang="en-US"/>
        </a:p>
      </dgm:t>
    </dgm:pt>
    <dgm:pt modelId="{CE6B535F-FEF2-4346-A891-53941627EAB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Accessing</a:t>
          </a:r>
        </a:p>
      </dgm:t>
    </dgm:pt>
    <dgm:pt modelId="{0BF566FD-EDF1-8A45-A54A-192365BD99BB}" type="parTrans" cxnId="{CC3680AE-5E70-E447-9EF9-E2C3F459871F}">
      <dgm:prSet/>
      <dgm:spPr/>
      <dgm:t>
        <a:bodyPr/>
        <a:lstStyle/>
        <a:p>
          <a:endParaRPr lang="en-US"/>
        </a:p>
      </dgm:t>
    </dgm:pt>
    <dgm:pt modelId="{AFE8EB17-4EEC-8046-8E0D-D4084BDA39E7}" type="sibTrans" cxnId="{CC3680AE-5E70-E447-9EF9-E2C3F459871F}">
      <dgm:prSet/>
      <dgm:spPr/>
      <dgm:t>
        <a:bodyPr/>
        <a:lstStyle/>
        <a:p>
          <a:endParaRPr lang="en-US"/>
        </a:p>
      </dgm:t>
    </dgm:pt>
    <dgm:pt modelId="{C451E2B6-C0A5-194F-8FA9-B830BE469BF7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Monitoring</a:t>
          </a:r>
        </a:p>
      </dgm:t>
    </dgm:pt>
    <dgm:pt modelId="{0A659755-83C6-AD46-B8BD-B4F0F265FA70}" type="parTrans" cxnId="{14FB98BE-FAC9-4F4C-879B-02D70F4D9E76}">
      <dgm:prSet/>
      <dgm:spPr/>
      <dgm:t>
        <a:bodyPr/>
        <a:lstStyle/>
        <a:p>
          <a:endParaRPr lang="en-US"/>
        </a:p>
      </dgm:t>
    </dgm:pt>
    <dgm:pt modelId="{46B4E016-FC32-6E4D-A592-BAB00CBE8A06}" type="sibTrans" cxnId="{14FB98BE-FAC9-4F4C-879B-02D70F4D9E76}">
      <dgm:prSet/>
      <dgm:spPr/>
      <dgm:t>
        <a:bodyPr/>
        <a:lstStyle/>
        <a:p>
          <a:endParaRPr lang="en-US"/>
        </a:p>
      </dgm:t>
    </dgm:pt>
    <dgm:pt modelId="{4D9A017D-CFDA-EC40-86EB-C6A7C811EE22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Modeling</a:t>
          </a:r>
        </a:p>
      </dgm:t>
    </dgm:pt>
    <dgm:pt modelId="{7B7110BF-0DA4-7D4F-807F-D65E91BAD20C}" type="parTrans" cxnId="{7B11BEBD-D2EB-014D-A848-F65D6BB7B780}">
      <dgm:prSet/>
      <dgm:spPr/>
      <dgm:t>
        <a:bodyPr/>
        <a:lstStyle/>
        <a:p>
          <a:endParaRPr lang="en-US"/>
        </a:p>
      </dgm:t>
    </dgm:pt>
    <dgm:pt modelId="{E5E663AF-AA0E-964D-8B63-839ABFF00ED7}" type="sibTrans" cxnId="{7B11BEBD-D2EB-014D-A848-F65D6BB7B780}">
      <dgm:prSet/>
      <dgm:spPr/>
      <dgm:t>
        <a:bodyPr/>
        <a:lstStyle/>
        <a:p>
          <a:endParaRPr lang="en-US"/>
        </a:p>
      </dgm:t>
    </dgm:pt>
    <dgm:pt modelId="{33C98ED5-EC2E-A246-94EA-B180341DB254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Transforming</a:t>
          </a:r>
        </a:p>
      </dgm:t>
    </dgm:pt>
    <dgm:pt modelId="{6BBB9787-2B0E-9B4F-A445-CD63E5500E4A}" type="parTrans" cxnId="{7EA177C3-B5A8-D742-A347-84316ABBB0D1}">
      <dgm:prSet/>
      <dgm:spPr/>
      <dgm:t>
        <a:bodyPr/>
        <a:lstStyle/>
        <a:p>
          <a:endParaRPr lang="en-US"/>
        </a:p>
      </dgm:t>
    </dgm:pt>
    <dgm:pt modelId="{A089EA87-79EB-9249-BD8C-194D5AF87256}" type="sibTrans" cxnId="{7EA177C3-B5A8-D742-A347-84316ABBB0D1}">
      <dgm:prSet/>
      <dgm:spPr/>
      <dgm:t>
        <a:bodyPr/>
        <a:lstStyle/>
        <a:p>
          <a:endParaRPr lang="en-US"/>
        </a:p>
      </dgm:t>
    </dgm:pt>
    <dgm:pt modelId="{C6D32354-BCE0-9A47-8AC3-B0A70D8D59E6}" type="pres">
      <dgm:prSet presAssocID="{7507D768-0A44-114A-892C-C5842C1D5C87}" presName="Name0" presStyleCnt="0">
        <dgm:presLayoutVars>
          <dgm:dir/>
          <dgm:resizeHandles val="exact"/>
        </dgm:presLayoutVars>
      </dgm:prSet>
      <dgm:spPr/>
    </dgm:pt>
    <dgm:pt modelId="{D32E5AB5-E372-AE4B-89CB-C2368CAB760F}" type="pres">
      <dgm:prSet presAssocID="{B8EA8864-2149-9F49-B913-4264F05FD2FF}" presName="parTxOnly" presStyleLbl="node1" presStyleIdx="0" presStyleCnt="5">
        <dgm:presLayoutVars>
          <dgm:bulletEnabled val="1"/>
        </dgm:presLayoutVars>
      </dgm:prSet>
      <dgm:spPr/>
    </dgm:pt>
    <dgm:pt modelId="{5E3F4149-39AE-6243-AC20-2C97EFE86F67}" type="pres">
      <dgm:prSet presAssocID="{9747B076-9D73-5A4D-A95A-58FC9EEC9EB1}" presName="parSpace" presStyleCnt="0"/>
      <dgm:spPr/>
    </dgm:pt>
    <dgm:pt modelId="{862F277B-9F38-0C4A-8995-554D2283E0BB}" type="pres">
      <dgm:prSet presAssocID="{CE6B535F-FEF2-4346-A891-53941627EAB5}" presName="parTxOnly" presStyleLbl="node1" presStyleIdx="1" presStyleCnt="5">
        <dgm:presLayoutVars>
          <dgm:bulletEnabled val="1"/>
        </dgm:presLayoutVars>
      </dgm:prSet>
      <dgm:spPr/>
    </dgm:pt>
    <dgm:pt modelId="{1F1D2BDA-888C-DD4E-A1F8-6BF480519448}" type="pres">
      <dgm:prSet presAssocID="{AFE8EB17-4EEC-8046-8E0D-D4084BDA39E7}" presName="parSpace" presStyleCnt="0"/>
      <dgm:spPr/>
    </dgm:pt>
    <dgm:pt modelId="{BFE8169B-D190-4346-B76B-EF442B693F54}" type="pres">
      <dgm:prSet presAssocID="{C451E2B6-C0A5-194F-8FA9-B830BE469BF7}" presName="parTxOnly" presStyleLbl="node1" presStyleIdx="2" presStyleCnt="5">
        <dgm:presLayoutVars>
          <dgm:bulletEnabled val="1"/>
        </dgm:presLayoutVars>
      </dgm:prSet>
      <dgm:spPr/>
    </dgm:pt>
    <dgm:pt modelId="{0DEE23FB-8E00-B742-BBF0-7CB19E362700}" type="pres">
      <dgm:prSet presAssocID="{46B4E016-FC32-6E4D-A592-BAB00CBE8A06}" presName="parSpace" presStyleCnt="0"/>
      <dgm:spPr/>
    </dgm:pt>
    <dgm:pt modelId="{6E40769C-DB09-6243-8624-99A27163CDF7}" type="pres">
      <dgm:prSet presAssocID="{4D9A017D-CFDA-EC40-86EB-C6A7C811EE22}" presName="parTxOnly" presStyleLbl="node1" presStyleIdx="3" presStyleCnt="5">
        <dgm:presLayoutVars>
          <dgm:bulletEnabled val="1"/>
        </dgm:presLayoutVars>
      </dgm:prSet>
      <dgm:spPr/>
    </dgm:pt>
    <dgm:pt modelId="{A13E4AE4-84F1-EA46-90F4-DE5D55977DA5}" type="pres">
      <dgm:prSet presAssocID="{E5E663AF-AA0E-964D-8B63-839ABFF00ED7}" presName="parSpace" presStyleCnt="0"/>
      <dgm:spPr/>
    </dgm:pt>
    <dgm:pt modelId="{947E12ED-5BD7-3D4B-9457-609CD49624BA}" type="pres">
      <dgm:prSet presAssocID="{33C98ED5-EC2E-A246-94EA-B180341DB254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E187356-42C9-0D49-A8E1-F4771DD5F675}" type="presOf" srcId="{CE6B535F-FEF2-4346-A891-53941627EAB5}" destId="{862F277B-9F38-0C4A-8995-554D2283E0BB}" srcOrd="0" destOrd="0" presId="urn:microsoft.com/office/officeart/2005/8/layout/hChevron3"/>
    <dgm:cxn modelId="{C1E8EF71-261E-A14A-814F-C38B173AC8D1}" type="presOf" srcId="{C451E2B6-C0A5-194F-8FA9-B830BE469BF7}" destId="{BFE8169B-D190-4346-B76B-EF442B693F54}" srcOrd="0" destOrd="0" presId="urn:microsoft.com/office/officeart/2005/8/layout/hChevron3"/>
    <dgm:cxn modelId="{AEDD968F-A700-A14B-9007-BBC51D074A60}" srcId="{7507D768-0A44-114A-892C-C5842C1D5C87}" destId="{B8EA8864-2149-9F49-B913-4264F05FD2FF}" srcOrd="0" destOrd="0" parTransId="{748F0D7F-C710-1D40-A15D-C987F6080031}" sibTransId="{9747B076-9D73-5A4D-A95A-58FC9EEC9EB1}"/>
    <dgm:cxn modelId="{CC3680AE-5E70-E447-9EF9-E2C3F459871F}" srcId="{7507D768-0A44-114A-892C-C5842C1D5C87}" destId="{CE6B535F-FEF2-4346-A891-53941627EAB5}" srcOrd="1" destOrd="0" parTransId="{0BF566FD-EDF1-8A45-A54A-192365BD99BB}" sibTransId="{AFE8EB17-4EEC-8046-8E0D-D4084BDA39E7}"/>
    <dgm:cxn modelId="{10EB95B9-BB7A-624A-A0F6-AB09276391E5}" type="presOf" srcId="{7507D768-0A44-114A-892C-C5842C1D5C87}" destId="{C6D32354-BCE0-9A47-8AC3-B0A70D8D59E6}" srcOrd="0" destOrd="0" presId="urn:microsoft.com/office/officeart/2005/8/layout/hChevron3"/>
    <dgm:cxn modelId="{7B11BEBD-D2EB-014D-A848-F65D6BB7B780}" srcId="{7507D768-0A44-114A-892C-C5842C1D5C87}" destId="{4D9A017D-CFDA-EC40-86EB-C6A7C811EE22}" srcOrd="3" destOrd="0" parTransId="{7B7110BF-0DA4-7D4F-807F-D65E91BAD20C}" sibTransId="{E5E663AF-AA0E-964D-8B63-839ABFF00ED7}"/>
    <dgm:cxn modelId="{14FB98BE-FAC9-4F4C-879B-02D70F4D9E76}" srcId="{7507D768-0A44-114A-892C-C5842C1D5C87}" destId="{C451E2B6-C0A5-194F-8FA9-B830BE469BF7}" srcOrd="2" destOrd="0" parTransId="{0A659755-83C6-AD46-B8BD-B4F0F265FA70}" sibTransId="{46B4E016-FC32-6E4D-A592-BAB00CBE8A06}"/>
    <dgm:cxn modelId="{7EA177C3-B5A8-D742-A347-84316ABBB0D1}" srcId="{7507D768-0A44-114A-892C-C5842C1D5C87}" destId="{33C98ED5-EC2E-A246-94EA-B180341DB254}" srcOrd="4" destOrd="0" parTransId="{6BBB9787-2B0E-9B4F-A445-CD63E5500E4A}" sibTransId="{A089EA87-79EB-9249-BD8C-194D5AF87256}"/>
    <dgm:cxn modelId="{F793C6C8-9CF3-CE40-A9E0-8AAC3962D2EC}" type="presOf" srcId="{33C98ED5-EC2E-A246-94EA-B180341DB254}" destId="{947E12ED-5BD7-3D4B-9457-609CD49624BA}" srcOrd="0" destOrd="0" presId="urn:microsoft.com/office/officeart/2005/8/layout/hChevron3"/>
    <dgm:cxn modelId="{A75860D1-73D7-344D-A4EB-4FE8084EB6ED}" type="presOf" srcId="{4D9A017D-CFDA-EC40-86EB-C6A7C811EE22}" destId="{6E40769C-DB09-6243-8624-99A27163CDF7}" srcOrd="0" destOrd="0" presId="urn:microsoft.com/office/officeart/2005/8/layout/hChevron3"/>
    <dgm:cxn modelId="{6D5FF3E2-C9B6-8C4F-9512-DA2689E906CD}" type="presOf" srcId="{B8EA8864-2149-9F49-B913-4264F05FD2FF}" destId="{D32E5AB5-E372-AE4B-89CB-C2368CAB760F}" srcOrd="0" destOrd="0" presId="urn:microsoft.com/office/officeart/2005/8/layout/hChevron3"/>
    <dgm:cxn modelId="{011484EE-BBBC-BF4F-8A85-CD0F4C7B6951}" type="presParOf" srcId="{C6D32354-BCE0-9A47-8AC3-B0A70D8D59E6}" destId="{D32E5AB5-E372-AE4B-89CB-C2368CAB760F}" srcOrd="0" destOrd="0" presId="urn:microsoft.com/office/officeart/2005/8/layout/hChevron3"/>
    <dgm:cxn modelId="{C3CE2B71-5615-1243-9F1C-5ECD18A80B6F}" type="presParOf" srcId="{C6D32354-BCE0-9A47-8AC3-B0A70D8D59E6}" destId="{5E3F4149-39AE-6243-AC20-2C97EFE86F67}" srcOrd="1" destOrd="0" presId="urn:microsoft.com/office/officeart/2005/8/layout/hChevron3"/>
    <dgm:cxn modelId="{C64DB7A4-F6D4-4449-8734-CBDA666872D2}" type="presParOf" srcId="{C6D32354-BCE0-9A47-8AC3-B0A70D8D59E6}" destId="{862F277B-9F38-0C4A-8995-554D2283E0BB}" srcOrd="2" destOrd="0" presId="urn:microsoft.com/office/officeart/2005/8/layout/hChevron3"/>
    <dgm:cxn modelId="{AD795B65-56AD-164E-9112-B22D65F2B7D0}" type="presParOf" srcId="{C6D32354-BCE0-9A47-8AC3-B0A70D8D59E6}" destId="{1F1D2BDA-888C-DD4E-A1F8-6BF480519448}" srcOrd="3" destOrd="0" presId="urn:microsoft.com/office/officeart/2005/8/layout/hChevron3"/>
    <dgm:cxn modelId="{2DC646B0-2A4F-1A45-934E-22E9640DCADB}" type="presParOf" srcId="{C6D32354-BCE0-9A47-8AC3-B0A70D8D59E6}" destId="{BFE8169B-D190-4346-B76B-EF442B693F54}" srcOrd="4" destOrd="0" presId="urn:microsoft.com/office/officeart/2005/8/layout/hChevron3"/>
    <dgm:cxn modelId="{694C2DB3-D4B2-DD48-BE3F-49470C7377F5}" type="presParOf" srcId="{C6D32354-BCE0-9A47-8AC3-B0A70D8D59E6}" destId="{0DEE23FB-8E00-B742-BBF0-7CB19E362700}" srcOrd="5" destOrd="0" presId="urn:microsoft.com/office/officeart/2005/8/layout/hChevron3"/>
    <dgm:cxn modelId="{50C1ADC5-6B69-274F-91AA-D3D58B00F592}" type="presParOf" srcId="{C6D32354-BCE0-9A47-8AC3-B0A70D8D59E6}" destId="{6E40769C-DB09-6243-8624-99A27163CDF7}" srcOrd="6" destOrd="0" presId="urn:microsoft.com/office/officeart/2005/8/layout/hChevron3"/>
    <dgm:cxn modelId="{B105EA9B-EAA5-5344-A690-6F1DBABEE94F}" type="presParOf" srcId="{C6D32354-BCE0-9A47-8AC3-B0A70D8D59E6}" destId="{A13E4AE4-84F1-EA46-90F4-DE5D55977DA5}" srcOrd="7" destOrd="0" presId="urn:microsoft.com/office/officeart/2005/8/layout/hChevron3"/>
    <dgm:cxn modelId="{B80D32E0-CF35-7A46-84B1-81C70F74DA8C}" type="presParOf" srcId="{C6D32354-BCE0-9A47-8AC3-B0A70D8D59E6}" destId="{947E12ED-5BD7-3D4B-9457-609CD49624B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95707BD-0F39-1540-8780-682F916A41A4}" type="doc">
      <dgm:prSet loTypeId="urn:microsoft.com/office/officeart/2005/8/layout/hProcess3" loCatId="" qsTypeId="urn:microsoft.com/office/officeart/2005/8/quickstyle/simple3" qsCatId="simple" csTypeId="urn:microsoft.com/office/officeart/2005/8/colors/colorful2" csCatId="colorful" phldr="1"/>
      <dgm:spPr/>
    </dgm:pt>
    <dgm:pt modelId="{5AA496C1-3939-A243-8F14-9207A7F5F291}">
      <dgm:prSet phldrT="[Text]"/>
      <dgm:spPr/>
      <dgm:t>
        <a:bodyPr/>
        <a:lstStyle/>
        <a:p>
          <a:r>
            <a:rPr lang="en-US" dirty="0"/>
            <a:t>More integration</a:t>
          </a:r>
        </a:p>
      </dgm:t>
    </dgm:pt>
    <dgm:pt modelId="{8A78D989-0A74-B944-8463-128AD332CA97}" type="parTrans" cxnId="{C11D8CA3-A588-D346-940C-7F4376FC5C7B}">
      <dgm:prSet/>
      <dgm:spPr/>
      <dgm:t>
        <a:bodyPr/>
        <a:lstStyle/>
        <a:p>
          <a:endParaRPr lang="en-US"/>
        </a:p>
      </dgm:t>
    </dgm:pt>
    <dgm:pt modelId="{B43390E7-2F52-EF4F-AD60-180E6D6D1CD3}" type="sibTrans" cxnId="{C11D8CA3-A588-D346-940C-7F4376FC5C7B}">
      <dgm:prSet/>
      <dgm:spPr/>
      <dgm:t>
        <a:bodyPr/>
        <a:lstStyle/>
        <a:p>
          <a:endParaRPr lang="en-US"/>
        </a:p>
      </dgm:t>
    </dgm:pt>
    <dgm:pt modelId="{77761C55-6490-A242-9845-23159833A2F0}">
      <dgm:prSet phldrT="[Text]"/>
      <dgm:spPr/>
      <dgm:t>
        <a:bodyPr/>
        <a:lstStyle/>
        <a:p>
          <a:r>
            <a:rPr lang="en-US" dirty="0"/>
            <a:t>More Value (Reduce data complexity)</a:t>
          </a:r>
        </a:p>
      </dgm:t>
    </dgm:pt>
    <dgm:pt modelId="{3C759EF6-8B93-394D-95DF-562D7037C2A8}" type="parTrans" cxnId="{85905350-A290-9C4A-AB8A-07E4AC0475AE}">
      <dgm:prSet/>
      <dgm:spPr/>
      <dgm:t>
        <a:bodyPr/>
        <a:lstStyle/>
        <a:p>
          <a:endParaRPr lang="en-US"/>
        </a:p>
      </dgm:t>
    </dgm:pt>
    <dgm:pt modelId="{6321686D-F2CE-F040-98D7-19AF57D925AA}" type="sibTrans" cxnId="{85905350-A290-9C4A-AB8A-07E4AC0475AE}">
      <dgm:prSet/>
      <dgm:spPr/>
      <dgm:t>
        <a:bodyPr/>
        <a:lstStyle/>
        <a:p>
          <a:endParaRPr lang="en-US"/>
        </a:p>
      </dgm:t>
    </dgm:pt>
    <dgm:pt modelId="{A027347D-B9BB-264D-90BC-37BF58259A8A}">
      <dgm:prSet phldrT="[Text]"/>
      <dgm:spPr/>
      <dgm:t>
        <a:bodyPr/>
        <a:lstStyle/>
        <a:p>
          <a:r>
            <a:rPr lang="en-US" dirty="0"/>
            <a:t>Data collaboration</a:t>
          </a:r>
        </a:p>
      </dgm:t>
    </dgm:pt>
    <dgm:pt modelId="{9A893FCA-E253-F840-A39F-746C24E23229}" type="parTrans" cxnId="{F0F891BA-955E-1E44-B11C-12E5764ED16F}">
      <dgm:prSet/>
      <dgm:spPr/>
      <dgm:t>
        <a:bodyPr/>
        <a:lstStyle/>
        <a:p>
          <a:endParaRPr lang="en-US"/>
        </a:p>
      </dgm:t>
    </dgm:pt>
    <dgm:pt modelId="{CE5E394D-7C23-3140-85EC-3B2D72C0B63C}" type="sibTrans" cxnId="{F0F891BA-955E-1E44-B11C-12E5764ED16F}">
      <dgm:prSet/>
      <dgm:spPr/>
      <dgm:t>
        <a:bodyPr/>
        <a:lstStyle/>
        <a:p>
          <a:endParaRPr lang="en-US"/>
        </a:p>
      </dgm:t>
    </dgm:pt>
    <dgm:pt modelId="{8F33A4B2-4425-794E-BC98-5C376DB0E622}" type="pres">
      <dgm:prSet presAssocID="{195707BD-0F39-1540-8780-682F916A41A4}" presName="Name0" presStyleCnt="0">
        <dgm:presLayoutVars>
          <dgm:dir/>
          <dgm:animLvl val="lvl"/>
          <dgm:resizeHandles val="exact"/>
        </dgm:presLayoutVars>
      </dgm:prSet>
      <dgm:spPr/>
    </dgm:pt>
    <dgm:pt modelId="{29BF2F88-93CE-3048-823D-CB0F3E51472A}" type="pres">
      <dgm:prSet presAssocID="{195707BD-0F39-1540-8780-682F916A41A4}" presName="dummy" presStyleCnt="0"/>
      <dgm:spPr/>
    </dgm:pt>
    <dgm:pt modelId="{26CF3C0E-9AD9-2948-8E24-B6400518F3C2}" type="pres">
      <dgm:prSet presAssocID="{195707BD-0F39-1540-8780-682F916A41A4}" presName="linH" presStyleCnt="0"/>
      <dgm:spPr/>
    </dgm:pt>
    <dgm:pt modelId="{7314CE91-58A1-E743-B1C9-D490A49721F5}" type="pres">
      <dgm:prSet presAssocID="{195707BD-0F39-1540-8780-682F916A41A4}" presName="padding1" presStyleCnt="0"/>
      <dgm:spPr/>
    </dgm:pt>
    <dgm:pt modelId="{47844372-2F0B-2149-93B0-EDB886DFBDA0}" type="pres">
      <dgm:prSet presAssocID="{5AA496C1-3939-A243-8F14-9207A7F5F291}" presName="linV" presStyleCnt="0"/>
      <dgm:spPr/>
    </dgm:pt>
    <dgm:pt modelId="{08F12AA7-0DF0-7242-8E85-B7B36C5E9E7E}" type="pres">
      <dgm:prSet presAssocID="{5AA496C1-3939-A243-8F14-9207A7F5F291}" presName="spVertical1" presStyleCnt="0"/>
      <dgm:spPr/>
    </dgm:pt>
    <dgm:pt modelId="{74DDA168-033C-D441-A097-F0F1FDA4EAA8}" type="pres">
      <dgm:prSet presAssocID="{5AA496C1-3939-A243-8F14-9207A7F5F291}" presName="par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B074323-A363-A44A-BF9E-BEEA3E04C1B5}" type="pres">
      <dgm:prSet presAssocID="{5AA496C1-3939-A243-8F14-9207A7F5F291}" presName="spVertical2" presStyleCnt="0"/>
      <dgm:spPr/>
    </dgm:pt>
    <dgm:pt modelId="{30D4BE96-0256-1E45-97CF-9A27D22718EB}" type="pres">
      <dgm:prSet presAssocID="{5AA496C1-3939-A243-8F14-9207A7F5F291}" presName="spVertical3" presStyleCnt="0"/>
      <dgm:spPr/>
    </dgm:pt>
    <dgm:pt modelId="{107A354A-3AF7-904F-BF2A-1BEFE65C8BB7}" type="pres">
      <dgm:prSet presAssocID="{B43390E7-2F52-EF4F-AD60-180E6D6D1CD3}" presName="space" presStyleCnt="0"/>
      <dgm:spPr/>
    </dgm:pt>
    <dgm:pt modelId="{C62E14E6-7341-0148-89CA-36A50C12577C}" type="pres">
      <dgm:prSet presAssocID="{77761C55-6490-A242-9845-23159833A2F0}" presName="linV" presStyleCnt="0"/>
      <dgm:spPr/>
    </dgm:pt>
    <dgm:pt modelId="{F95DD33A-338A-D649-A1EB-DE1D3E8A6396}" type="pres">
      <dgm:prSet presAssocID="{77761C55-6490-A242-9845-23159833A2F0}" presName="spVertical1" presStyleCnt="0"/>
      <dgm:spPr/>
    </dgm:pt>
    <dgm:pt modelId="{150215AD-762E-FB45-8849-4AFDAA2927FB}" type="pres">
      <dgm:prSet presAssocID="{77761C55-6490-A242-9845-23159833A2F0}" presName="par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EE2CBF4-4ADE-9B4F-86F3-8D92A7BC7297}" type="pres">
      <dgm:prSet presAssocID="{77761C55-6490-A242-9845-23159833A2F0}" presName="spVertical2" presStyleCnt="0"/>
      <dgm:spPr/>
    </dgm:pt>
    <dgm:pt modelId="{E3B06544-141A-0840-80B1-75D8C217C8FE}" type="pres">
      <dgm:prSet presAssocID="{77761C55-6490-A242-9845-23159833A2F0}" presName="spVertical3" presStyleCnt="0"/>
      <dgm:spPr/>
    </dgm:pt>
    <dgm:pt modelId="{61B562B5-8986-6240-9BF2-98216B0379DE}" type="pres">
      <dgm:prSet presAssocID="{6321686D-F2CE-F040-98D7-19AF57D925AA}" presName="space" presStyleCnt="0"/>
      <dgm:spPr/>
    </dgm:pt>
    <dgm:pt modelId="{FDEF7011-CB43-514E-8452-1508155F943E}" type="pres">
      <dgm:prSet presAssocID="{A027347D-B9BB-264D-90BC-37BF58259A8A}" presName="linV" presStyleCnt="0"/>
      <dgm:spPr/>
    </dgm:pt>
    <dgm:pt modelId="{0A9AE87F-A250-8243-AE66-9B8EEB552AB3}" type="pres">
      <dgm:prSet presAssocID="{A027347D-B9BB-264D-90BC-37BF58259A8A}" presName="spVertical1" presStyleCnt="0"/>
      <dgm:spPr/>
    </dgm:pt>
    <dgm:pt modelId="{B48D0EAE-F15C-E142-9312-2FCB914CA3FA}" type="pres">
      <dgm:prSet presAssocID="{A027347D-B9BB-264D-90BC-37BF58259A8A}" presName="parTx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FCA2691-21F6-5449-819F-FB220D584EF5}" type="pres">
      <dgm:prSet presAssocID="{A027347D-B9BB-264D-90BC-37BF58259A8A}" presName="spVertical2" presStyleCnt="0"/>
      <dgm:spPr/>
    </dgm:pt>
    <dgm:pt modelId="{BAFE7D43-3FD2-F042-AE6D-4A66F1632339}" type="pres">
      <dgm:prSet presAssocID="{A027347D-B9BB-264D-90BC-37BF58259A8A}" presName="spVertical3" presStyleCnt="0"/>
      <dgm:spPr/>
    </dgm:pt>
    <dgm:pt modelId="{D6356E2B-3DE5-D14D-8926-F0FBBF4CAA1A}" type="pres">
      <dgm:prSet presAssocID="{195707BD-0F39-1540-8780-682F916A41A4}" presName="padding2" presStyleCnt="0"/>
      <dgm:spPr/>
    </dgm:pt>
    <dgm:pt modelId="{612FA67B-A889-2446-846E-13A692A17E6D}" type="pres">
      <dgm:prSet presAssocID="{195707BD-0F39-1540-8780-682F916A41A4}" presName="negArrow" presStyleCnt="0"/>
      <dgm:spPr/>
    </dgm:pt>
    <dgm:pt modelId="{EB0B59E9-6ABE-EC43-A8EC-397000F5012B}" type="pres">
      <dgm:prSet presAssocID="{195707BD-0F39-1540-8780-682F916A41A4}" presName="backgroundArrow" presStyleLbl="node1" presStyleIdx="0" presStyleCnt="1"/>
      <dgm:spPr>
        <a:gradFill rotWithShape="0">
          <a:gsLst>
            <a:gs pos="0">
              <a:schemeClr val="accent4">
                <a:lumMod val="50000"/>
              </a:schemeClr>
            </a:gs>
            <a:gs pos="35000">
              <a:schemeClr val="accent4">
                <a:lumMod val="75000"/>
              </a:schemeClr>
            </a:gs>
            <a:gs pos="100000">
              <a:srgbClr val="FFC000"/>
            </a:gs>
          </a:gsLst>
        </a:gradFill>
      </dgm:spPr>
    </dgm:pt>
  </dgm:ptLst>
  <dgm:cxnLst>
    <dgm:cxn modelId="{EFA04404-4D05-0144-A50C-F9DF44BE8271}" type="presOf" srcId="{5AA496C1-3939-A243-8F14-9207A7F5F291}" destId="{74DDA168-033C-D441-A097-F0F1FDA4EAA8}" srcOrd="0" destOrd="0" presId="urn:microsoft.com/office/officeart/2005/8/layout/hProcess3"/>
    <dgm:cxn modelId="{85905350-A290-9C4A-AB8A-07E4AC0475AE}" srcId="{195707BD-0F39-1540-8780-682F916A41A4}" destId="{77761C55-6490-A242-9845-23159833A2F0}" srcOrd="1" destOrd="0" parTransId="{3C759EF6-8B93-394D-95DF-562D7037C2A8}" sibTransId="{6321686D-F2CE-F040-98D7-19AF57D925AA}"/>
    <dgm:cxn modelId="{A91F3363-597D-4D44-91E4-573E9AC050E5}" type="presOf" srcId="{77761C55-6490-A242-9845-23159833A2F0}" destId="{150215AD-762E-FB45-8849-4AFDAA2927FB}" srcOrd="0" destOrd="0" presId="urn:microsoft.com/office/officeart/2005/8/layout/hProcess3"/>
    <dgm:cxn modelId="{D2981878-3D75-DF4B-A700-4EBF9FAB229E}" type="presOf" srcId="{195707BD-0F39-1540-8780-682F916A41A4}" destId="{8F33A4B2-4425-794E-BC98-5C376DB0E622}" srcOrd="0" destOrd="0" presId="urn:microsoft.com/office/officeart/2005/8/layout/hProcess3"/>
    <dgm:cxn modelId="{C11D8CA3-A588-D346-940C-7F4376FC5C7B}" srcId="{195707BD-0F39-1540-8780-682F916A41A4}" destId="{5AA496C1-3939-A243-8F14-9207A7F5F291}" srcOrd="0" destOrd="0" parTransId="{8A78D989-0A74-B944-8463-128AD332CA97}" sibTransId="{B43390E7-2F52-EF4F-AD60-180E6D6D1CD3}"/>
    <dgm:cxn modelId="{F0F891BA-955E-1E44-B11C-12E5764ED16F}" srcId="{195707BD-0F39-1540-8780-682F916A41A4}" destId="{A027347D-B9BB-264D-90BC-37BF58259A8A}" srcOrd="2" destOrd="0" parTransId="{9A893FCA-E253-F840-A39F-746C24E23229}" sibTransId="{CE5E394D-7C23-3140-85EC-3B2D72C0B63C}"/>
    <dgm:cxn modelId="{5E3C2AEC-F39C-CB48-985B-EAD41B96A9A0}" type="presOf" srcId="{A027347D-B9BB-264D-90BC-37BF58259A8A}" destId="{B48D0EAE-F15C-E142-9312-2FCB914CA3FA}" srcOrd="0" destOrd="0" presId="urn:microsoft.com/office/officeart/2005/8/layout/hProcess3"/>
    <dgm:cxn modelId="{B87FEFDB-F851-FE49-BE7A-92A8851FB5E6}" type="presParOf" srcId="{8F33A4B2-4425-794E-BC98-5C376DB0E622}" destId="{29BF2F88-93CE-3048-823D-CB0F3E51472A}" srcOrd="0" destOrd="0" presId="urn:microsoft.com/office/officeart/2005/8/layout/hProcess3"/>
    <dgm:cxn modelId="{563DEA67-D9BB-E447-BA0B-F4A1DC6364FE}" type="presParOf" srcId="{8F33A4B2-4425-794E-BC98-5C376DB0E622}" destId="{26CF3C0E-9AD9-2948-8E24-B6400518F3C2}" srcOrd="1" destOrd="0" presId="urn:microsoft.com/office/officeart/2005/8/layout/hProcess3"/>
    <dgm:cxn modelId="{EED2B7EB-0F87-244F-A7C7-C9E0663F1AD2}" type="presParOf" srcId="{26CF3C0E-9AD9-2948-8E24-B6400518F3C2}" destId="{7314CE91-58A1-E743-B1C9-D490A49721F5}" srcOrd="0" destOrd="0" presId="urn:microsoft.com/office/officeart/2005/8/layout/hProcess3"/>
    <dgm:cxn modelId="{A350BE60-DB8A-DC4A-9FAB-284941603D70}" type="presParOf" srcId="{26CF3C0E-9AD9-2948-8E24-B6400518F3C2}" destId="{47844372-2F0B-2149-93B0-EDB886DFBDA0}" srcOrd="1" destOrd="0" presId="urn:microsoft.com/office/officeart/2005/8/layout/hProcess3"/>
    <dgm:cxn modelId="{14EDB398-851D-E746-BC9D-1C4072961B11}" type="presParOf" srcId="{47844372-2F0B-2149-93B0-EDB886DFBDA0}" destId="{08F12AA7-0DF0-7242-8E85-B7B36C5E9E7E}" srcOrd="0" destOrd="0" presId="urn:microsoft.com/office/officeart/2005/8/layout/hProcess3"/>
    <dgm:cxn modelId="{F4855900-FD3B-924F-83D7-BA53D4AF594C}" type="presParOf" srcId="{47844372-2F0B-2149-93B0-EDB886DFBDA0}" destId="{74DDA168-033C-D441-A097-F0F1FDA4EAA8}" srcOrd="1" destOrd="0" presId="urn:microsoft.com/office/officeart/2005/8/layout/hProcess3"/>
    <dgm:cxn modelId="{B926DDB9-B7D7-F34F-8168-DEE7AB6607AD}" type="presParOf" srcId="{47844372-2F0B-2149-93B0-EDB886DFBDA0}" destId="{1B074323-A363-A44A-BF9E-BEEA3E04C1B5}" srcOrd="2" destOrd="0" presId="urn:microsoft.com/office/officeart/2005/8/layout/hProcess3"/>
    <dgm:cxn modelId="{0BF02D87-541B-D140-BB7C-356278624C7C}" type="presParOf" srcId="{47844372-2F0B-2149-93B0-EDB886DFBDA0}" destId="{30D4BE96-0256-1E45-97CF-9A27D22718EB}" srcOrd="3" destOrd="0" presId="urn:microsoft.com/office/officeart/2005/8/layout/hProcess3"/>
    <dgm:cxn modelId="{60F7AD05-656E-D04A-B83F-A67875F891AA}" type="presParOf" srcId="{26CF3C0E-9AD9-2948-8E24-B6400518F3C2}" destId="{107A354A-3AF7-904F-BF2A-1BEFE65C8BB7}" srcOrd="2" destOrd="0" presId="urn:microsoft.com/office/officeart/2005/8/layout/hProcess3"/>
    <dgm:cxn modelId="{9CDB5AAE-0F64-A54F-A32C-4CEFFA06391C}" type="presParOf" srcId="{26CF3C0E-9AD9-2948-8E24-B6400518F3C2}" destId="{C62E14E6-7341-0148-89CA-36A50C12577C}" srcOrd="3" destOrd="0" presId="urn:microsoft.com/office/officeart/2005/8/layout/hProcess3"/>
    <dgm:cxn modelId="{469529E0-5656-B44A-A8B2-F4BC002F75CA}" type="presParOf" srcId="{C62E14E6-7341-0148-89CA-36A50C12577C}" destId="{F95DD33A-338A-D649-A1EB-DE1D3E8A6396}" srcOrd="0" destOrd="0" presId="urn:microsoft.com/office/officeart/2005/8/layout/hProcess3"/>
    <dgm:cxn modelId="{518A0CA0-D29A-5046-A9F1-6DD003392B71}" type="presParOf" srcId="{C62E14E6-7341-0148-89CA-36A50C12577C}" destId="{150215AD-762E-FB45-8849-4AFDAA2927FB}" srcOrd="1" destOrd="0" presId="urn:microsoft.com/office/officeart/2005/8/layout/hProcess3"/>
    <dgm:cxn modelId="{F766A8D9-1204-1F4D-B2D8-DC33E3E3008B}" type="presParOf" srcId="{C62E14E6-7341-0148-89CA-36A50C12577C}" destId="{9EE2CBF4-4ADE-9B4F-86F3-8D92A7BC7297}" srcOrd="2" destOrd="0" presId="urn:microsoft.com/office/officeart/2005/8/layout/hProcess3"/>
    <dgm:cxn modelId="{C05C04CF-3F94-BC43-B204-21E699D3785F}" type="presParOf" srcId="{C62E14E6-7341-0148-89CA-36A50C12577C}" destId="{E3B06544-141A-0840-80B1-75D8C217C8FE}" srcOrd="3" destOrd="0" presId="urn:microsoft.com/office/officeart/2005/8/layout/hProcess3"/>
    <dgm:cxn modelId="{3C9A4C6B-F5D8-AA4D-AD1C-7AD7B2D4C770}" type="presParOf" srcId="{26CF3C0E-9AD9-2948-8E24-B6400518F3C2}" destId="{61B562B5-8986-6240-9BF2-98216B0379DE}" srcOrd="4" destOrd="0" presId="urn:microsoft.com/office/officeart/2005/8/layout/hProcess3"/>
    <dgm:cxn modelId="{E1D3CC1D-B4A0-114E-BAE7-9F8BDCA96168}" type="presParOf" srcId="{26CF3C0E-9AD9-2948-8E24-B6400518F3C2}" destId="{FDEF7011-CB43-514E-8452-1508155F943E}" srcOrd="5" destOrd="0" presId="urn:microsoft.com/office/officeart/2005/8/layout/hProcess3"/>
    <dgm:cxn modelId="{C3BD46B7-BC7D-8F43-B3BF-626DCD8EE5DD}" type="presParOf" srcId="{FDEF7011-CB43-514E-8452-1508155F943E}" destId="{0A9AE87F-A250-8243-AE66-9B8EEB552AB3}" srcOrd="0" destOrd="0" presId="urn:microsoft.com/office/officeart/2005/8/layout/hProcess3"/>
    <dgm:cxn modelId="{BAB573CD-4212-4642-A5CF-FE3D35FD39BF}" type="presParOf" srcId="{FDEF7011-CB43-514E-8452-1508155F943E}" destId="{B48D0EAE-F15C-E142-9312-2FCB914CA3FA}" srcOrd="1" destOrd="0" presId="urn:microsoft.com/office/officeart/2005/8/layout/hProcess3"/>
    <dgm:cxn modelId="{29685D25-D6F5-F344-8C82-F70DD1A8BEE7}" type="presParOf" srcId="{FDEF7011-CB43-514E-8452-1508155F943E}" destId="{BFCA2691-21F6-5449-819F-FB220D584EF5}" srcOrd="2" destOrd="0" presId="urn:microsoft.com/office/officeart/2005/8/layout/hProcess3"/>
    <dgm:cxn modelId="{728E0768-F34F-344C-9A42-15BC70DD901B}" type="presParOf" srcId="{FDEF7011-CB43-514E-8452-1508155F943E}" destId="{BAFE7D43-3FD2-F042-AE6D-4A66F1632339}" srcOrd="3" destOrd="0" presId="urn:microsoft.com/office/officeart/2005/8/layout/hProcess3"/>
    <dgm:cxn modelId="{C00C44A0-1689-514B-B769-90DE7772327C}" type="presParOf" srcId="{26CF3C0E-9AD9-2948-8E24-B6400518F3C2}" destId="{D6356E2B-3DE5-D14D-8926-F0FBBF4CAA1A}" srcOrd="6" destOrd="0" presId="urn:microsoft.com/office/officeart/2005/8/layout/hProcess3"/>
    <dgm:cxn modelId="{FD945FD3-9493-E541-964B-940AA3C960E6}" type="presParOf" srcId="{26CF3C0E-9AD9-2948-8E24-B6400518F3C2}" destId="{612FA67B-A889-2446-846E-13A692A17E6D}" srcOrd="7" destOrd="0" presId="urn:microsoft.com/office/officeart/2005/8/layout/hProcess3"/>
    <dgm:cxn modelId="{9D7A59C5-DEFF-FC4F-AFDF-D9A89EB3F783}" type="presParOf" srcId="{26CF3C0E-9AD9-2948-8E24-B6400518F3C2}" destId="{EB0B59E9-6ABE-EC43-A8EC-397000F5012B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EE05B7D-3908-044E-B940-BC43D1A2DCDD}" type="doc">
      <dgm:prSet loTypeId="urn:microsoft.com/office/officeart/2005/8/layout/vList2" loCatId="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s-MX"/>
        </a:p>
      </dgm:t>
    </dgm:pt>
    <dgm:pt modelId="{37AE6D75-A122-0647-9B35-B769182C15B7}">
      <dgm:prSet phldrT="[Texto]"/>
      <dgm:spPr/>
      <dgm:t>
        <a:bodyPr/>
        <a:lstStyle/>
        <a:p>
          <a:r>
            <a:rPr lang="es-MX" dirty="0"/>
            <a:t>Team 1</a:t>
          </a:r>
        </a:p>
      </dgm:t>
    </dgm:pt>
    <dgm:pt modelId="{EDF8E8FC-AA78-4749-BC7C-14F28E9A7F32}" type="parTrans" cxnId="{6811BA0F-7547-3445-96DB-5A0603398C17}">
      <dgm:prSet/>
      <dgm:spPr/>
      <dgm:t>
        <a:bodyPr/>
        <a:lstStyle/>
        <a:p>
          <a:endParaRPr lang="es-MX"/>
        </a:p>
      </dgm:t>
    </dgm:pt>
    <dgm:pt modelId="{E1E683D9-61D6-7C4C-8A61-6EF22DF0086F}" type="sibTrans" cxnId="{6811BA0F-7547-3445-96DB-5A0603398C17}">
      <dgm:prSet/>
      <dgm:spPr/>
      <dgm:t>
        <a:bodyPr/>
        <a:lstStyle/>
        <a:p>
          <a:endParaRPr lang="es-MX"/>
        </a:p>
      </dgm:t>
    </dgm:pt>
    <dgm:pt modelId="{00D34691-8ED2-0542-A3FB-AE0319766475}">
      <dgm:prSet phldrT="[Texto]"/>
      <dgm:spPr/>
      <dgm:t>
        <a:bodyPr/>
        <a:lstStyle/>
        <a:p>
          <a:r>
            <a:rPr lang="es-MX" dirty="0"/>
            <a:t>Team 2</a:t>
          </a:r>
        </a:p>
      </dgm:t>
    </dgm:pt>
    <dgm:pt modelId="{09EB8B16-7237-654F-A2D4-1C1030E737EE}" type="parTrans" cxnId="{2E835E69-937A-EE4E-B186-DCAD931DFC5C}">
      <dgm:prSet/>
      <dgm:spPr/>
      <dgm:t>
        <a:bodyPr/>
        <a:lstStyle/>
        <a:p>
          <a:endParaRPr lang="es-MX"/>
        </a:p>
      </dgm:t>
    </dgm:pt>
    <dgm:pt modelId="{5F95E35D-1174-7D4D-943D-2FF078ED5A8A}" type="sibTrans" cxnId="{2E835E69-937A-EE4E-B186-DCAD931DFC5C}">
      <dgm:prSet/>
      <dgm:spPr/>
      <dgm:t>
        <a:bodyPr/>
        <a:lstStyle/>
        <a:p>
          <a:endParaRPr lang="es-MX"/>
        </a:p>
      </dgm:t>
    </dgm:pt>
    <dgm:pt modelId="{13B76EC3-31F0-BC46-A169-E757B5064166}">
      <dgm:prSet phldrT="[Texto]"/>
      <dgm:spPr/>
      <dgm:t>
        <a:bodyPr/>
        <a:lstStyle/>
        <a:p>
          <a:r>
            <a:rPr lang="es-MX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Link</a:t>
          </a:r>
          <a:endParaRPr lang="es-MX" dirty="0">
            <a:solidFill>
              <a:schemeClr val="bg1"/>
            </a:solidFill>
          </a:endParaRPr>
        </a:p>
      </dgm:t>
    </dgm:pt>
    <dgm:pt modelId="{9EFC1546-51DB-0B42-9575-BDDC25839342}" type="parTrans" cxnId="{22CA56F3-CEEB-734B-9810-1FE1831B11FC}">
      <dgm:prSet/>
      <dgm:spPr/>
      <dgm:t>
        <a:bodyPr/>
        <a:lstStyle/>
        <a:p>
          <a:endParaRPr lang="es-MX"/>
        </a:p>
      </dgm:t>
    </dgm:pt>
    <dgm:pt modelId="{87C9F259-D35F-9D49-9198-CEDE7FC5CB7B}" type="sibTrans" cxnId="{22CA56F3-CEEB-734B-9810-1FE1831B11FC}">
      <dgm:prSet/>
      <dgm:spPr/>
      <dgm:t>
        <a:bodyPr/>
        <a:lstStyle/>
        <a:p>
          <a:endParaRPr lang="es-MX"/>
        </a:p>
      </dgm:t>
    </dgm:pt>
    <dgm:pt modelId="{0CCAAEC8-69AA-0842-848C-0A8D1426826B}">
      <dgm:prSet phldrT="[Texto]"/>
      <dgm:spPr/>
      <dgm:t>
        <a:bodyPr/>
        <a:lstStyle/>
        <a:p>
          <a:r>
            <a:rPr lang="es-MX" dirty="0"/>
            <a:t>Team 3</a:t>
          </a:r>
        </a:p>
      </dgm:t>
    </dgm:pt>
    <dgm:pt modelId="{C32EC0DE-41A9-FC4E-AEF4-FE4EC3D246E5}" type="parTrans" cxnId="{94FDD590-B34A-7740-B520-574C9137CCF5}">
      <dgm:prSet/>
      <dgm:spPr/>
      <dgm:t>
        <a:bodyPr/>
        <a:lstStyle/>
        <a:p>
          <a:endParaRPr lang="es-MX"/>
        </a:p>
      </dgm:t>
    </dgm:pt>
    <dgm:pt modelId="{5E1014BA-DDCB-014F-A149-FA47926E6BD6}" type="sibTrans" cxnId="{94FDD590-B34A-7740-B520-574C9137CCF5}">
      <dgm:prSet/>
      <dgm:spPr/>
      <dgm:t>
        <a:bodyPr/>
        <a:lstStyle/>
        <a:p>
          <a:endParaRPr lang="es-MX"/>
        </a:p>
      </dgm:t>
    </dgm:pt>
    <dgm:pt modelId="{3097B005-DD57-B440-A118-F3645C366333}">
      <dgm:prSet phldrT="[Texto]"/>
      <dgm:spPr/>
      <dgm:t>
        <a:bodyPr/>
        <a:lstStyle/>
        <a:p>
          <a:r>
            <a:rPr lang="es-MX" dirty="0"/>
            <a:t>Team 4</a:t>
          </a:r>
        </a:p>
      </dgm:t>
    </dgm:pt>
    <dgm:pt modelId="{E99A41D2-702B-8F43-A080-C630F068292B}" type="parTrans" cxnId="{1B7330D5-10D7-D44E-9C40-34F046910327}">
      <dgm:prSet/>
      <dgm:spPr/>
      <dgm:t>
        <a:bodyPr/>
        <a:lstStyle/>
        <a:p>
          <a:endParaRPr lang="es-MX"/>
        </a:p>
      </dgm:t>
    </dgm:pt>
    <dgm:pt modelId="{9180592D-AEF1-CB48-B993-5224C4CC31D2}" type="sibTrans" cxnId="{1B7330D5-10D7-D44E-9C40-34F046910327}">
      <dgm:prSet/>
      <dgm:spPr/>
      <dgm:t>
        <a:bodyPr/>
        <a:lstStyle/>
        <a:p>
          <a:endParaRPr lang="es-MX"/>
        </a:p>
      </dgm:t>
    </dgm:pt>
    <dgm:pt modelId="{0D2B9F4A-820B-2744-BCD1-24D95472A6B8}">
      <dgm:prSet phldrT="[Texto]"/>
      <dgm:spPr/>
      <dgm:t>
        <a:bodyPr/>
        <a:lstStyle/>
        <a:p>
          <a:r>
            <a:rPr lang="es-MX" dirty="0">
              <a:solidFill>
                <a:schemeClr val="bg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Link</a:t>
          </a:r>
          <a:endParaRPr lang="es-MX" dirty="0">
            <a:solidFill>
              <a:schemeClr val="bg1"/>
            </a:solidFill>
          </a:endParaRPr>
        </a:p>
      </dgm:t>
    </dgm:pt>
    <dgm:pt modelId="{4B7E0BF8-C3CC-0D41-8AD6-C0627C3441ED}" type="parTrans" cxnId="{358F6CA9-9914-284A-A925-5F546139CEF5}">
      <dgm:prSet/>
      <dgm:spPr/>
      <dgm:t>
        <a:bodyPr/>
        <a:lstStyle/>
        <a:p>
          <a:endParaRPr lang="es-MX"/>
        </a:p>
      </dgm:t>
    </dgm:pt>
    <dgm:pt modelId="{8DA394F8-CC8D-0643-9C5E-99D8D1F955BD}" type="sibTrans" cxnId="{358F6CA9-9914-284A-A925-5F546139CEF5}">
      <dgm:prSet/>
      <dgm:spPr/>
      <dgm:t>
        <a:bodyPr/>
        <a:lstStyle/>
        <a:p>
          <a:endParaRPr lang="es-MX"/>
        </a:p>
      </dgm:t>
    </dgm:pt>
    <dgm:pt modelId="{8348F591-71F8-5445-8E73-6B3CC570D8CA}">
      <dgm:prSet phldrT="[Texto]"/>
      <dgm:spPr/>
      <dgm:t>
        <a:bodyPr/>
        <a:lstStyle/>
        <a:p>
          <a:r>
            <a:rPr lang="es-MX" dirty="0"/>
            <a:t>Team 5</a:t>
          </a:r>
        </a:p>
      </dgm:t>
    </dgm:pt>
    <dgm:pt modelId="{3CC3164F-F6E4-C548-8B29-38794F4BC40C}" type="parTrans" cxnId="{658AF0FD-BB20-AB46-AC15-01BC3AE70E39}">
      <dgm:prSet/>
      <dgm:spPr/>
      <dgm:t>
        <a:bodyPr/>
        <a:lstStyle/>
        <a:p>
          <a:endParaRPr lang="es-MX"/>
        </a:p>
      </dgm:t>
    </dgm:pt>
    <dgm:pt modelId="{849F4B4E-2344-8A4D-8C20-1F67DC7FBC35}" type="sibTrans" cxnId="{658AF0FD-BB20-AB46-AC15-01BC3AE70E39}">
      <dgm:prSet/>
      <dgm:spPr/>
      <dgm:t>
        <a:bodyPr/>
        <a:lstStyle/>
        <a:p>
          <a:endParaRPr lang="es-MX"/>
        </a:p>
      </dgm:t>
    </dgm:pt>
    <dgm:pt modelId="{81D37176-5C51-6440-8875-FD92007D18C2}">
      <dgm:prSet phldrT="[Texto]"/>
      <dgm:spPr/>
      <dgm:t>
        <a:bodyPr/>
        <a:lstStyle/>
        <a:p>
          <a:r>
            <a:rPr lang="es-MX" dirty="0">
              <a:solidFill>
                <a:schemeClr val="bg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Link</a:t>
          </a:r>
          <a:endParaRPr lang="es-MX" dirty="0">
            <a:solidFill>
              <a:schemeClr val="bg1"/>
            </a:solidFill>
          </a:endParaRPr>
        </a:p>
      </dgm:t>
    </dgm:pt>
    <dgm:pt modelId="{0F35539D-A8DB-A143-B8D5-EC301773FB8C}" type="parTrans" cxnId="{C0A8BABC-104E-3349-962B-24A974AD8CAF}">
      <dgm:prSet/>
      <dgm:spPr/>
      <dgm:t>
        <a:bodyPr/>
        <a:lstStyle/>
        <a:p>
          <a:endParaRPr lang="es-MX"/>
        </a:p>
      </dgm:t>
    </dgm:pt>
    <dgm:pt modelId="{45F1B099-4D33-E549-BBC0-0E4EF0F716D0}" type="sibTrans" cxnId="{C0A8BABC-104E-3349-962B-24A974AD8CAF}">
      <dgm:prSet/>
      <dgm:spPr/>
      <dgm:t>
        <a:bodyPr/>
        <a:lstStyle/>
        <a:p>
          <a:endParaRPr lang="es-MX"/>
        </a:p>
      </dgm:t>
    </dgm:pt>
    <dgm:pt modelId="{FBB34FD0-04D3-3249-8DD8-CF80ECAE9B70}">
      <dgm:prSet phldrT="[Texto]"/>
      <dgm:spPr/>
      <dgm:t>
        <a:bodyPr/>
        <a:lstStyle/>
        <a:p>
          <a:r>
            <a:rPr lang="es-MX" b="0" dirty="0">
              <a:solidFill>
                <a:schemeClr val="bg1"/>
              </a:solidFill>
            </a:rPr>
            <a:t>Link</a:t>
          </a:r>
        </a:p>
      </dgm:t>
    </dgm:pt>
    <dgm:pt modelId="{C5296880-C429-1A4B-B541-BA9A06D7FE61}" type="parTrans" cxnId="{43FA9FE1-B373-8B40-B10C-76648399339D}">
      <dgm:prSet/>
      <dgm:spPr/>
      <dgm:t>
        <a:bodyPr/>
        <a:lstStyle/>
        <a:p>
          <a:endParaRPr lang="es-MX"/>
        </a:p>
      </dgm:t>
    </dgm:pt>
    <dgm:pt modelId="{F4D3BDFC-AA70-6641-9805-9AA6A1712917}" type="sibTrans" cxnId="{43FA9FE1-B373-8B40-B10C-76648399339D}">
      <dgm:prSet/>
      <dgm:spPr/>
      <dgm:t>
        <a:bodyPr/>
        <a:lstStyle/>
        <a:p>
          <a:endParaRPr lang="es-MX"/>
        </a:p>
      </dgm:t>
    </dgm:pt>
    <dgm:pt modelId="{E2456436-191E-9B43-B16B-7319C8E351C9}">
      <dgm:prSet phldrT="[Texto]"/>
      <dgm:spPr/>
      <dgm:t>
        <a:bodyPr/>
        <a:lstStyle/>
        <a:p>
          <a:r>
            <a:rPr lang="es-MX" dirty="0">
              <a:solidFill>
                <a:schemeClr val="bg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Link</a:t>
          </a:r>
          <a:endParaRPr lang="es-MX" dirty="0">
            <a:solidFill>
              <a:schemeClr val="bg1"/>
            </a:solidFill>
          </a:endParaRPr>
        </a:p>
      </dgm:t>
    </dgm:pt>
    <dgm:pt modelId="{DD34B92B-043E-214A-BC65-A7B5AD4806C0}" type="parTrans" cxnId="{DBC2F4D0-F073-2347-B792-DF50D15EAA21}">
      <dgm:prSet/>
      <dgm:spPr/>
      <dgm:t>
        <a:bodyPr/>
        <a:lstStyle/>
        <a:p>
          <a:endParaRPr lang="es-MX"/>
        </a:p>
      </dgm:t>
    </dgm:pt>
    <dgm:pt modelId="{A9ACB05D-EC4C-9641-8646-84CC95EC0607}" type="sibTrans" cxnId="{DBC2F4D0-F073-2347-B792-DF50D15EAA21}">
      <dgm:prSet/>
      <dgm:spPr/>
      <dgm:t>
        <a:bodyPr/>
        <a:lstStyle/>
        <a:p>
          <a:endParaRPr lang="es-MX"/>
        </a:p>
      </dgm:t>
    </dgm:pt>
    <dgm:pt modelId="{60A5F20E-485B-2644-8E64-79A0C7C49D09}" type="pres">
      <dgm:prSet presAssocID="{0EE05B7D-3908-044E-B940-BC43D1A2DCDD}" presName="linear" presStyleCnt="0">
        <dgm:presLayoutVars>
          <dgm:animLvl val="lvl"/>
          <dgm:resizeHandles val="exact"/>
        </dgm:presLayoutVars>
      </dgm:prSet>
      <dgm:spPr/>
    </dgm:pt>
    <dgm:pt modelId="{A6C6AD92-91AC-A445-B8E0-C7FA5AF94F73}" type="pres">
      <dgm:prSet presAssocID="{37AE6D75-A122-0647-9B35-B769182C15B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DEA69FF-0BBE-4A45-B940-343A19937C24}" type="pres">
      <dgm:prSet presAssocID="{37AE6D75-A122-0647-9B35-B769182C15B7}" presName="childText" presStyleLbl="revTx" presStyleIdx="0" presStyleCnt="5">
        <dgm:presLayoutVars>
          <dgm:bulletEnabled val="1"/>
        </dgm:presLayoutVars>
      </dgm:prSet>
      <dgm:spPr/>
    </dgm:pt>
    <dgm:pt modelId="{A36810D6-B790-9249-B5A8-3028777ABE4E}" type="pres">
      <dgm:prSet presAssocID="{00D34691-8ED2-0542-A3FB-AE031976647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93D62D5-F72D-6740-9624-2645BCF18155}" type="pres">
      <dgm:prSet presAssocID="{00D34691-8ED2-0542-A3FB-AE0319766475}" presName="childText" presStyleLbl="revTx" presStyleIdx="1" presStyleCnt="5">
        <dgm:presLayoutVars>
          <dgm:bulletEnabled val="1"/>
        </dgm:presLayoutVars>
      </dgm:prSet>
      <dgm:spPr/>
    </dgm:pt>
    <dgm:pt modelId="{9A4F10A7-8F2D-E045-AF20-EF3BF27A6848}" type="pres">
      <dgm:prSet presAssocID="{0CCAAEC8-69AA-0842-848C-0A8D1426826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9378472-FC73-A04A-B2ED-1EBD1FF73971}" type="pres">
      <dgm:prSet presAssocID="{0CCAAEC8-69AA-0842-848C-0A8D1426826B}" presName="childText" presStyleLbl="revTx" presStyleIdx="2" presStyleCnt="5">
        <dgm:presLayoutVars>
          <dgm:bulletEnabled val="1"/>
        </dgm:presLayoutVars>
      </dgm:prSet>
      <dgm:spPr/>
    </dgm:pt>
    <dgm:pt modelId="{6C057099-22CE-E946-832E-051830A0BDF7}" type="pres">
      <dgm:prSet presAssocID="{3097B005-DD57-B440-A118-F3645C36633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DEE7C23-6B05-1542-919D-3CF7C77A0565}" type="pres">
      <dgm:prSet presAssocID="{3097B005-DD57-B440-A118-F3645C366333}" presName="childText" presStyleLbl="revTx" presStyleIdx="3" presStyleCnt="5">
        <dgm:presLayoutVars>
          <dgm:bulletEnabled val="1"/>
        </dgm:presLayoutVars>
      </dgm:prSet>
      <dgm:spPr/>
    </dgm:pt>
    <dgm:pt modelId="{D8E448C7-DDB6-5D41-BCB7-894A18144695}" type="pres">
      <dgm:prSet presAssocID="{8348F591-71F8-5445-8E73-6B3CC570D8C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CE75E224-20AE-5848-AAE4-AC798B6084A7}" type="pres">
      <dgm:prSet presAssocID="{8348F591-71F8-5445-8E73-6B3CC570D8CA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6811BA0F-7547-3445-96DB-5A0603398C17}" srcId="{0EE05B7D-3908-044E-B940-BC43D1A2DCDD}" destId="{37AE6D75-A122-0647-9B35-B769182C15B7}" srcOrd="0" destOrd="0" parTransId="{EDF8E8FC-AA78-4749-BC7C-14F28E9A7F32}" sibTransId="{E1E683D9-61D6-7C4C-8A61-6EF22DF0086F}"/>
    <dgm:cxn modelId="{93A11F18-B7C5-2A49-BFCA-8B32886313B8}" type="presOf" srcId="{81D37176-5C51-6440-8875-FD92007D18C2}" destId="{8DEE7C23-6B05-1542-919D-3CF7C77A0565}" srcOrd="0" destOrd="0" presId="urn:microsoft.com/office/officeart/2005/8/layout/vList2"/>
    <dgm:cxn modelId="{84F6AB30-0D89-2E48-883A-11185F8F31EB}" type="presOf" srcId="{E2456436-191E-9B43-B16B-7319C8E351C9}" destId="{0DEA69FF-0BBE-4A45-B940-343A19937C24}" srcOrd="0" destOrd="0" presId="urn:microsoft.com/office/officeart/2005/8/layout/vList2"/>
    <dgm:cxn modelId="{B63E1C55-977B-E144-8210-E4B1A394824F}" type="presOf" srcId="{13B76EC3-31F0-BC46-A169-E757B5064166}" destId="{B93D62D5-F72D-6740-9624-2645BCF18155}" srcOrd="0" destOrd="0" presId="urn:microsoft.com/office/officeart/2005/8/layout/vList2"/>
    <dgm:cxn modelId="{2E835E69-937A-EE4E-B186-DCAD931DFC5C}" srcId="{0EE05B7D-3908-044E-B940-BC43D1A2DCDD}" destId="{00D34691-8ED2-0542-A3FB-AE0319766475}" srcOrd="1" destOrd="0" parTransId="{09EB8B16-7237-654F-A2D4-1C1030E737EE}" sibTransId="{5F95E35D-1174-7D4D-943D-2FF078ED5A8A}"/>
    <dgm:cxn modelId="{41E3A971-FD75-5F49-A9FC-8111E15D1B6E}" type="presOf" srcId="{00D34691-8ED2-0542-A3FB-AE0319766475}" destId="{A36810D6-B790-9249-B5A8-3028777ABE4E}" srcOrd="0" destOrd="0" presId="urn:microsoft.com/office/officeart/2005/8/layout/vList2"/>
    <dgm:cxn modelId="{23C02E80-FF79-0845-9547-06B168A7C5C7}" type="presOf" srcId="{0EE05B7D-3908-044E-B940-BC43D1A2DCDD}" destId="{60A5F20E-485B-2644-8E64-79A0C7C49D09}" srcOrd="0" destOrd="0" presId="urn:microsoft.com/office/officeart/2005/8/layout/vList2"/>
    <dgm:cxn modelId="{1F31738B-A5B5-6D41-B5A2-A5D6B93D4C36}" type="presOf" srcId="{8348F591-71F8-5445-8E73-6B3CC570D8CA}" destId="{D8E448C7-DDB6-5D41-BCB7-894A18144695}" srcOrd="0" destOrd="0" presId="urn:microsoft.com/office/officeart/2005/8/layout/vList2"/>
    <dgm:cxn modelId="{94FDD590-B34A-7740-B520-574C9137CCF5}" srcId="{0EE05B7D-3908-044E-B940-BC43D1A2DCDD}" destId="{0CCAAEC8-69AA-0842-848C-0A8D1426826B}" srcOrd="2" destOrd="0" parTransId="{C32EC0DE-41A9-FC4E-AEF4-FE4EC3D246E5}" sibTransId="{5E1014BA-DDCB-014F-A149-FA47926E6BD6}"/>
    <dgm:cxn modelId="{562A8A98-3EB9-AC43-B22A-73857210036E}" type="presOf" srcId="{0CCAAEC8-69AA-0842-848C-0A8D1426826B}" destId="{9A4F10A7-8F2D-E045-AF20-EF3BF27A6848}" srcOrd="0" destOrd="0" presId="urn:microsoft.com/office/officeart/2005/8/layout/vList2"/>
    <dgm:cxn modelId="{9ABC71A5-1856-7348-B30B-20126050042C}" type="presOf" srcId="{3097B005-DD57-B440-A118-F3645C366333}" destId="{6C057099-22CE-E946-832E-051830A0BDF7}" srcOrd="0" destOrd="0" presId="urn:microsoft.com/office/officeart/2005/8/layout/vList2"/>
    <dgm:cxn modelId="{358F6CA9-9914-284A-A925-5F546139CEF5}" srcId="{0CCAAEC8-69AA-0842-848C-0A8D1426826B}" destId="{0D2B9F4A-820B-2744-BCD1-24D95472A6B8}" srcOrd="0" destOrd="0" parTransId="{4B7E0BF8-C3CC-0D41-8AD6-C0627C3441ED}" sibTransId="{8DA394F8-CC8D-0643-9C5E-99D8D1F955BD}"/>
    <dgm:cxn modelId="{C0A8BABC-104E-3349-962B-24A974AD8CAF}" srcId="{3097B005-DD57-B440-A118-F3645C366333}" destId="{81D37176-5C51-6440-8875-FD92007D18C2}" srcOrd="0" destOrd="0" parTransId="{0F35539D-A8DB-A143-B8D5-EC301773FB8C}" sibTransId="{45F1B099-4D33-E549-BBC0-0E4EF0F716D0}"/>
    <dgm:cxn modelId="{DBC2F4D0-F073-2347-B792-DF50D15EAA21}" srcId="{37AE6D75-A122-0647-9B35-B769182C15B7}" destId="{E2456436-191E-9B43-B16B-7319C8E351C9}" srcOrd="0" destOrd="0" parTransId="{DD34B92B-043E-214A-BC65-A7B5AD4806C0}" sibTransId="{A9ACB05D-EC4C-9641-8646-84CC95EC0607}"/>
    <dgm:cxn modelId="{1B7330D5-10D7-D44E-9C40-34F046910327}" srcId="{0EE05B7D-3908-044E-B940-BC43D1A2DCDD}" destId="{3097B005-DD57-B440-A118-F3645C366333}" srcOrd="3" destOrd="0" parTransId="{E99A41D2-702B-8F43-A080-C630F068292B}" sibTransId="{9180592D-AEF1-CB48-B993-5224C4CC31D2}"/>
    <dgm:cxn modelId="{FFAA9BDC-E198-6D44-A78D-E4C2CE454CA0}" type="presOf" srcId="{FBB34FD0-04D3-3249-8DD8-CF80ECAE9B70}" destId="{CE75E224-20AE-5848-AAE4-AC798B6084A7}" srcOrd="0" destOrd="0" presId="urn:microsoft.com/office/officeart/2005/8/layout/vList2"/>
    <dgm:cxn modelId="{43FA9FE1-B373-8B40-B10C-76648399339D}" srcId="{8348F591-71F8-5445-8E73-6B3CC570D8CA}" destId="{FBB34FD0-04D3-3249-8DD8-CF80ECAE9B70}" srcOrd="0" destOrd="0" parTransId="{C5296880-C429-1A4B-B541-BA9A06D7FE61}" sibTransId="{F4D3BDFC-AA70-6641-9805-9AA6A1712917}"/>
    <dgm:cxn modelId="{8310E3F0-9E48-8849-A2C2-B4EB30B686C5}" type="presOf" srcId="{37AE6D75-A122-0647-9B35-B769182C15B7}" destId="{A6C6AD92-91AC-A445-B8E0-C7FA5AF94F73}" srcOrd="0" destOrd="0" presId="urn:microsoft.com/office/officeart/2005/8/layout/vList2"/>
    <dgm:cxn modelId="{22CA56F3-CEEB-734B-9810-1FE1831B11FC}" srcId="{00D34691-8ED2-0542-A3FB-AE0319766475}" destId="{13B76EC3-31F0-BC46-A169-E757B5064166}" srcOrd="0" destOrd="0" parTransId="{9EFC1546-51DB-0B42-9575-BDDC25839342}" sibTransId="{87C9F259-D35F-9D49-9198-CEDE7FC5CB7B}"/>
    <dgm:cxn modelId="{F39D5DF3-965B-D64F-A057-7B873C73486B}" type="presOf" srcId="{0D2B9F4A-820B-2744-BCD1-24D95472A6B8}" destId="{89378472-FC73-A04A-B2ED-1EBD1FF73971}" srcOrd="0" destOrd="0" presId="urn:microsoft.com/office/officeart/2005/8/layout/vList2"/>
    <dgm:cxn modelId="{658AF0FD-BB20-AB46-AC15-01BC3AE70E39}" srcId="{0EE05B7D-3908-044E-B940-BC43D1A2DCDD}" destId="{8348F591-71F8-5445-8E73-6B3CC570D8CA}" srcOrd="4" destOrd="0" parTransId="{3CC3164F-F6E4-C548-8B29-38794F4BC40C}" sibTransId="{849F4B4E-2344-8A4D-8C20-1F67DC7FBC35}"/>
    <dgm:cxn modelId="{86CD4446-067F-4742-AEF9-09BD9A548F48}" type="presParOf" srcId="{60A5F20E-485B-2644-8E64-79A0C7C49D09}" destId="{A6C6AD92-91AC-A445-B8E0-C7FA5AF94F73}" srcOrd="0" destOrd="0" presId="urn:microsoft.com/office/officeart/2005/8/layout/vList2"/>
    <dgm:cxn modelId="{CCBF7E99-CD56-5F40-B03D-A787B597C4EC}" type="presParOf" srcId="{60A5F20E-485B-2644-8E64-79A0C7C49D09}" destId="{0DEA69FF-0BBE-4A45-B940-343A19937C24}" srcOrd="1" destOrd="0" presId="urn:microsoft.com/office/officeart/2005/8/layout/vList2"/>
    <dgm:cxn modelId="{749AD7AF-9360-7947-BB85-96AD0967EA30}" type="presParOf" srcId="{60A5F20E-485B-2644-8E64-79A0C7C49D09}" destId="{A36810D6-B790-9249-B5A8-3028777ABE4E}" srcOrd="2" destOrd="0" presId="urn:microsoft.com/office/officeart/2005/8/layout/vList2"/>
    <dgm:cxn modelId="{5C112FC0-B486-C249-ADD2-B19E40F61E5B}" type="presParOf" srcId="{60A5F20E-485B-2644-8E64-79A0C7C49D09}" destId="{B93D62D5-F72D-6740-9624-2645BCF18155}" srcOrd="3" destOrd="0" presId="urn:microsoft.com/office/officeart/2005/8/layout/vList2"/>
    <dgm:cxn modelId="{CF11E0DB-6307-364B-BAFD-D9149E92C5E3}" type="presParOf" srcId="{60A5F20E-485B-2644-8E64-79A0C7C49D09}" destId="{9A4F10A7-8F2D-E045-AF20-EF3BF27A6848}" srcOrd="4" destOrd="0" presId="urn:microsoft.com/office/officeart/2005/8/layout/vList2"/>
    <dgm:cxn modelId="{AC3A8B6B-B3BE-9948-8071-DA43D0CC6BDA}" type="presParOf" srcId="{60A5F20E-485B-2644-8E64-79A0C7C49D09}" destId="{89378472-FC73-A04A-B2ED-1EBD1FF73971}" srcOrd="5" destOrd="0" presId="urn:microsoft.com/office/officeart/2005/8/layout/vList2"/>
    <dgm:cxn modelId="{2349486D-CBF1-4542-918F-8A7418E74863}" type="presParOf" srcId="{60A5F20E-485B-2644-8E64-79A0C7C49D09}" destId="{6C057099-22CE-E946-832E-051830A0BDF7}" srcOrd="6" destOrd="0" presId="urn:microsoft.com/office/officeart/2005/8/layout/vList2"/>
    <dgm:cxn modelId="{8C4C60DD-7E37-E943-B9FE-A8DBA4B96CBB}" type="presParOf" srcId="{60A5F20E-485B-2644-8E64-79A0C7C49D09}" destId="{8DEE7C23-6B05-1542-919D-3CF7C77A0565}" srcOrd="7" destOrd="0" presId="urn:microsoft.com/office/officeart/2005/8/layout/vList2"/>
    <dgm:cxn modelId="{42F5FFC4-6D88-4E4B-87C5-FD011C4833D9}" type="presParOf" srcId="{60A5F20E-485B-2644-8E64-79A0C7C49D09}" destId="{D8E448C7-DDB6-5D41-BCB7-894A18144695}" srcOrd="8" destOrd="0" presId="urn:microsoft.com/office/officeart/2005/8/layout/vList2"/>
    <dgm:cxn modelId="{CF7792FF-00F8-3042-A425-6ECCB34E285E}" type="presParOf" srcId="{60A5F20E-485B-2644-8E64-79A0C7C49D09}" destId="{CE75E224-20AE-5848-AAE4-AC798B6084A7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396BA6-F04F-3443-B39E-83D6AC4C6B90}">
      <dsp:nvSpPr>
        <dsp:cNvPr id="0" name=""/>
        <dsp:cNvSpPr/>
      </dsp:nvSpPr>
      <dsp:spPr>
        <a:xfrm>
          <a:off x="0" y="155906"/>
          <a:ext cx="10066846" cy="10066846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4BF22-5A04-2344-B6C0-2F72C4C11381}">
      <dsp:nvSpPr>
        <dsp:cNvPr id="0" name=""/>
        <dsp:cNvSpPr/>
      </dsp:nvSpPr>
      <dsp:spPr>
        <a:xfrm>
          <a:off x="5033423" y="155906"/>
          <a:ext cx="11744654" cy="1006684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Big Data</a:t>
          </a:r>
        </a:p>
      </dsp:txBody>
      <dsp:txXfrm>
        <a:off x="5033423" y="155906"/>
        <a:ext cx="5872327" cy="3020060"/>
      </dsp:txXfrm>
    </dsp:sp>
    <dsp:sp modelId="{A05BCB60-F3D2-F246-B600-D8CFB87248A5}">
      <dsp:nvSpPr>
        <dsp:cNvPr id="0" name=""/>
        <dsp:cNvSpPr/>
      </dsp:nvSpPr>
      <dsp:spPr>
        <a:xfrm>
          <a:off x="1761701" y="3175967"/>
          <a:ext cx="6543443" cy="6543443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hueOff val="-2071089"/>
            <a:satOff val="-7556"/>
            <a:lumOff val="1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C67BB-92FD-7642-B477-8A57BAA07D59}">
      <dsp:nvSpPr>
        <dsp:cNvPr id="0" name=""/>
        <dsp:cNvSpPr/>
      </dsp:nvSpPr>
      <dsp:spPr>
        <a:xfrm>
          <a:off x="5033423" y="3175967"/>
          <a:ext cx="11744654" cy="65434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071089"/>
              <a:satOff val="-7556"/>
              <a:lumOff val="16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Data Science</a:t>
          </a:r>
        </a:p>
      </dsp:txBody>
      <dsp:txXfrm>
        <a:off x="5033423" y="3175967"/>
        <a:ext cx="5872327" cy="3020050"/>
      </dsp:txXfrm>
    </dsp:sp>
    <dsp:sp modelId="{5CA5341A-93D6-5C4C-8F72-2D117D2AC59B}">
      <dsp:nvSpPr>
        <dsp:cNvPr id="0" name=""/>
        <dsp:cNvSpPr/>
      </dsp:nvSpPr>
      <dsp:spPr>
        <a:xfrm>
          <a:off x="3523397" y="6196017"/>
          <a:ext cx="3020051" cy="3020051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hueOff val="-4142178"/>
            <a:satOff val="-15113"/>
            <a:lumOff val="33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A5334-6627-B840-ADDF-C56E8644A771}">
      <dsp:nvSpPr>
        <dsp:cNvPr id="0" name=""/>
        <dsp:cNvSpPr/>
      </dsp:nvSpPr>
      <dsp:spPr>
        <a:xfrm>
          <a:off x="5033423" y="6196017"/>
          <a:ext cx="11744654" cy="302005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142178"/>
              <a:satOff val="-15113"/>
              <a:lumOff val="33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Data Analytics</a:t>
          </a:r>
        </a:p>
      </dsp:txBody>
      <dsp:txXfrm>
        <a:off x="5033423" y="6196017"/>
        <a:ext cx="5872327" cy="3020051"/>
      </dsp:txXfrm>
    </dsp:sp>
    <dsp:sp modelId="{A98CC0B2-BF48-AC40-8AF1-0C6960598BF3}">
      <dsp:nvSpPr>
        <dsp:cNvPr id="0" name=""/>
        <dsp:cNvSpPr/>
      </dsp:nvSpPr>
      <dsp:spPr>
        <a:xfrm>
          <a:off x="10905750" y="3175967"/>
          <a:ext cx="5872327" cy="302005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Machine Learning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NPL</a:t>
          </a:r>
        </a:p>
      </dsp:txBody>
      <dsp:txXfrm>
        <a:off x="10905750" y="3175967"/>
        <a:ext cx="5872327" cy="3020050"/>
      </dsp:txXfrm>
    </dsp:sp>
    <dsp:sp modelId="{0EE19F05-9709-294F-A2D0-B0F858934A1B}">
      <dsp:nvSpPr>
        <dsp:cNvPr id="0" name=""/>
        <dsp:cNvSpPr/>
      </dsp:nvSpPr>
      <dsp:spPr>
        <a:xfrm>
          <a:off x="10905750" y="6196017"/>
          <a:ext cx="5872327" cy="302005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Architecture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Infrastructure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Processing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Storage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Segmentation and selection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900" kern="1200" dirty="0"/>
        </a:p>
      </dsp:txBody>
      <dsp:txXfrm>
        <a:off x="10905750" y="6196017"/>
        <a:ext cx="5872327" cy="30200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A1775-F36A-0D4E-98E2-133665E135CC}">
      <dsp:nvSpPr>
        <dsp:cNvPr id="0" name=""/>
        <dsp:cNvSpPr/>
      </dsp:nvSpPr>
      <dsp:spPr>
        <a:xfrm>
          <a:off x="0" y="0"/>
          <a:ext cx="5345449" cy="9956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6936" tIns="376936" rIns="376936" bIns="376936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5300" kern="1200" dirty="0"/>
            <a:t>Infraestructura</a:t>
          </a:r>
        </a:p>
      </dsp:txBody>
      <dsp:txXfrm>
        <a:off x="0" y="3982720"/>
        <a:ext cx="5345449" cy="3982720"/>
      </dsp:txXfrm>
    </dsp:sp>
    <dsp:sp modelId="{B1CD7AA0-A48A-F84A-AE01-6B3979C4D3D8}">
      <dsp:nvSpPr>
        <dsp:cNvPr id="0" name=""/>
        <dsp:cNvSpPr/>
      </dsp:nvSpPr>
      <dsp:spPr>
        <a:xfrm>
          <a:off x="1018353" y="597408"/>
          <a:ext cx="3315614" cy="331561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F3FF78-4AAC-E34D-ABD7-C3A281684646}">
      <dsp:nvSpPr>
        <dsp:cNvPr id="0" name=""/>
        <dsp:cNvSpPr/>
      </dsp:nvSpPr>
      <dsp:spPr>
        <a:xfrm>
          <a:off x="5509249" y="0"/>
          <a:ext cx="5345449" cy="9956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9676295"/>
                <a:satOff val="-9091"/>
                <a:lumOff val="98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5">
                <a:hueOff val="9676295"/>
                <a:satOff val="-9091"/>
                <a:lumOff val="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6936" tIns="376936" rIns="376936" bIns="376936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5300" kern="1200" dirty="0"/>
            <a:t>Fuente(s)</a:t>
          </a:r>
          <a:r>
            <a:rPr lang="es-ES_tradnl" sz="5300" kern="1200" baseline="0" dirty="0"/>
            <a:t> de datos</a:t>
          </a:r>
          <a:endParaRPr lang="es-ES_tradnl" sz="5300" kern="1200" dirty="0"/>
        </a:p>
      </dsp:txBody>
      <dsp:txXfrm>
        <a:off x="5509249" y="3982720"/>
        <a:ext cx="5345449" cy="3982720"/>
      </dsp:txXfrm>
    </dsp:sp>
    <dsp:sp modelId="{40DB4BBA-C19F-9B4C-84CC-183BEBEC81C5}">
      <dsp:nvSpPr>
        <dsp:cNvPr id="0" name=""/>
        <dsp:cNvSpPr/>
      </dsp:nvSpPr>
      <dsp:spPr>
        <a:xfrm>
          <a:off x="6524166" y="597408"/>
          <a:ext cx="3315614" cy="331561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6D546BD-AE06-3B4C-8F9D-66CA994DCA01}">
      <dsp:nvSpPr>
        <dsp:cNvPr id="0" name=""/>
        <dsp:cNvSpPr/>
      </dsp:nvSpPr>
      <dsp:spPr>
        <a:xfrm>
          <a:off x="11015062" y="0"/>
          <a:ext cx="5345449" cy="9956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19352591"/>
                <a:satOff val="-18182"/>
                <a:lumOff val="196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5">
                <a:hueOff val="19352591"/>
                <a:satOff val="-18182"/>
                <a:lumOff val="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6936" tIns="376936" rIns="376936" bIns="376936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5300" kern="1200" dirty="0"/>
            <a:t>Modelo </a:t>
          </a:r>
          <a:r>
            <a:rPr lang="es-ES_tradnl" sz="5300" kern="1200" baseline="0" dirty="0"/>
            <a:t> </a:t>
          </a:r>
          <a:r>
            <a:rPr lang="es-ES_tradnl" sz="5300" kern="1200" baseline="0" dirty="0" err="1"/>
            <a:t>matem</a:t>
          </a:r>
          <a:r>
            <a:rPr lang="es-ES" sz="5300" kern="1200" baseline="0" dirty="0"/>
            <a:t>ático</a:t>
          </a:r>
          <a:endParaRPr lang="es-ES_tradnl" sz="5300" kern="1200" dirty="0"/>
        </a:p>
      </dsp:txBody>
      <dsp:txXfrm>
        <a:off x="11015062" y="3982720"/>
        <a:ext cx="5345449" cy="3982720"/>
      </dsp:txXfrm>
    </dsp:sp>
    <dsp:sp modelId="{24BCB217-A3B4-2C4C-BB34-CE2C3E4714A6}">
      <dsp:nvSpPr>
        <dsp:cNvPr id="0" name=""/>
        <dsp:cNvSpPr/>
      </dsp:nvSpPr>
      <dsp:spPr>
        <a:xfrm>
          <a:off x="12029980" y="597408"/>
          <a:ext cx="3315614" cy="331561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08290FF-56C4-1D49-AAC8-557D07DE8B06}">
      <dsp:nvSpPr>
        <dsp:cNvPr id="0" name=""/>
        <dsp:cNvSpPr/>
      </dsp:nvSpPr>
      <dsp:spPr>
        <a:xfrm>
          <a:off x="654557" y="7965440"/>
          <a:ext cx="15054832" cy="1493520"/>
        </a:xfrm>
        <a:prstGeom prst="leftRightArrow">
          <a:avLst/>
        </a:prstGeom>
        <a:gradFill rotWithShape="0">
          <a:gsLst>
            <a:gs pos="0">
              <a:srgbClr val="C00000"/>
            </a:gs>
            <a:gs pos="80000">
              <a:srgbClr val="FF0000"/>
            </a:gs>
            <a:gs pos="100000">
              <a:srgbClr val="840018"/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865051-2483-804F-9EEA-49963F046A67}">
      <dsp:nvSpPr>
        <dsp:cNvPr id="0" name=""/>
        <dsp:cNvSpPr/>
      </dsp:nvSpPr>
      <dsp:spPr>
        <a:xfrm>
          <a:off x="2402978" y="1281"/>
          <a:ext cx="3278328" cy="3278328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F8DE6C1A-BD25-004E-8FC0-DCF229C72377}">
      <dsp:nvSpPr>
        <dsp:cNvPr id="0" name=""/>
        <dsp:cNvSpPr/>
      </dsp:nvSpPr>
      <dsp:spPr>
        <a:xfrm>
          <a:off x="2558059" y="138971"/>
          <a:ext cx="590099" cy="59009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5B0AD403-0B70-464B-A77B-2353ABD33E93}">
      <dsp:nvSpPr>
        <dsp:cNvPr id="0" name=""/>
        <dsp:cNvSpPr/>
      </dsp:nvSpPr>
      <dsp:spPr>
        <a:xfrm>
          <a:off x="2853108" y="138971"/>
          <a:ext cx="3156392" cy="590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6830" rIns="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900" kern="1200" dirty="0"/>
            <a:t>Datos</a:t>
          </a:r>
        </a:p>
      </dsp:txBody>
      <dsp:txXfrm>
        <a:off x="2853108" y="138971"/>
        <a:ext cx="3156392" cy="590099"/>
      </dsp:txXfrm>
    </dsp:sp>
    <dsp:sp modelId="{7D4F6810-BDBC-624A-84E1-116FF7AD544E}">
      <dsp:nvSpPr>
        <dsp:cNvPr id="0" name=""/>
        <dsp:cNvSpPr/>
      </dsp:nvSpPr>
      <dsp:spPr>
        <a:xfrm>
          <a:off x="2853108" y="729070"/>
          <a:ext cx="3156392" cy="364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7940" rIns="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/>
            <a:t>Supervisados</a:t>
          </a:r>
        </a:p>
      </dsp:txBody>
      <dsp:txXfrm>
        <a:off x="2853108" y="729070"/>
        <a:ext cx="3156392" cy="364531"/>
      </dsp:txXfrm>
    </dsp:sp>
    <dsp:sp modelId="{8B583B91-63C5-E54E-B17B-C7C98CBD020E}">
      <dsp:nvSpPr>
        <dsp:cNvPr id="0" name=""/>
        <dsp:cNvSpPr/>
      </dsp:nvSpPr>
      <dsp:spPr>
        <a:xfrm>
          <a:off x="2853108" y="1093602"/>
          <a:ext cx="110195" cy="11019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DE5F0601-B59B-1C47-89E1-DE72B61659B4}">
      <dsp:nvSpPr>
        <dsp:cNvPr id="0" name=""/>
        <dsp:cNvSpPr/>
      </dsp:nvSpPr>
      <dsp:spPr>
        <a:xfrm>
          <a:off x="2853108" y="1203798"/>
          <a:ext cx="3156392" cy="364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7940" rIns="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/>
            <a:t>No supervisados</a:t>
          </a:r>
        </a:p>
      </dsp:txBody>
      <dsp:txXfrm>
        <a:off x="2853108" y="1203798"/>
        <a:ext cx="3156392" cy="364531"/>
      </dsp:txXfrm>
    </dsp:sp>
    <dsp:sp modelId="{5D915E15-C9F6-DD4B-90DE-7350BA17FD31}">
      <dsp:nvSpPr>
        <dsp:cNvPr id="0" name=""/>
        <dsp:cNvSpPr/>
      </dsp:nvSpPr>
      <dsp:spPr>
        <a:xfrm>
          <a:off x="2402978" y="2958629"/>
          <a:ext cx="3278328" cy="3278328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FC1C1013-E28E-3C41-8C5B-66B7C46A37B0}">
      <dsp:nvSpPr>
        <dsp:cNvPr id="0" name=""/>
        <dsp:cNvSpPr/>
      </dsp:nvSpPr>
      <dsp:spPr>
        <a:xfrm>
          <a:off x="2558059" y="3096319"/>
          <a:ext cx="590099" cy="59009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43F0DF80-2BB1-6E4A-8857-B61D79D7CCF1}">
      <dsp:nvSpPr>
        <dsp:cNvPr id="0" name=""/>
        <dsp:cNvSpPr/>
      </dsp:nvSpPr>
      <dsp:spPr>
        <a:xfrm>
          <a:off x="2853108" y="3096319"/>
          <a:ext cx="3156392" cy="590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6830" rIns="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900" kern="1200" dirty="0"/>
            <a:t>IA</a:t>
          </a:r>
        </a:p>
      </dsp:txBody>
      <dsp:txXfrm>
        <a:off x="2853108" y="3096319"/>
        <a:ext cx="3156392" cy="590099"/>
      </dsp:txXfrm>
    </dsp:sp>
    <dsp:sp modelId="{20CD77FA-E24B-1748-9851-D023BB0F7F2E}">
      <dsp:nvSpPr>
        <dsp:cNvPr id="0" name=""/>
        <dsp:cNvSpPr/>
      </dsp:nvSpPr>
      <dsp:spPr>
        <a:xfrm>
          <a:off x="2853108" y="3686418"/>
          <a:ext cx="3156392" cy="364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7940" rIns="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/>
            <a:t>Machine </a:t>
          </a:r>
          <a:r>
            <a:rPr lang="es-ES_tradnl" sz="2200" kern="1200" dirty="0" err="1"/>
            <a:t>Learning</a:t>
          </a:r>
          <a:endParaRPr lang="es-ES_tradnl" sz="2200" kern="1200" dirty="0"/>
        </a:p>
      </dsp:txBody>
      <dsp:txXfrm>
        <a:off x="2853108" y="3686418"/>
        <a:ext cx="3156392" cy="364531"/>
      </dsp:txXfrm>
    </dsp:sp>
    <dsp:sp modelId="{CCF50E5A-B9E8-2246-BB38-4C4B1E084597}">
      <dsp:nvSpPr>
        <dsp:cNvPr id="0" name=""/>
        <dsp:cNvSpPr/>
      </dsp:nvSpPr>
      <dsp:spPr>
        <a:xfrm>
          <a:off x="2853108" y="4050950"/>
          <a:ext cx="110195" cy="11019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761AC3E6-6701-4947-A0BC-6A768F6A2CAF}">
      <dsp:nvSpPr>
        <dsp:cNvPr id="0" name=""/>
        <dsp:cNvSpPr/>
      </dsp:nvSpPr>
      <dsp:spPr>
        <a:xfrm>
          <a:off x="2853108" y="4161146"/>
          <a:ext cx="3156392" cy="364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7940" rIns="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/>
            <a:t>Redes Neuronales</a:t>
          </a:r>
        </a:p>
      </dsp:txBody>
      <dsp:txXfrm>
        <a:off x="2853108" y="4161146"/>
        <a:ext cx="3156392" cy="3645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C7995-B85F-1B40-86D0-FF2232200E74}">
      <dsp:nvSpPr>
        <dsp:cNvPr id="0" name=""/>
        <dsp:cNvSpPr/>
      </dsp:nvSpPr>
      <dsp:spPr>
        <a:xfrm>
          <a:off x="0" y="112537"/>
          <a:ext cx="9387840" cy="14630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Data acquisition</a:t>
          </a:r>
        </a:p>
      </dsp:txBody>
      <dsp:txXfrm>
        <a:off x="42851" y="155388"/>
        <a:ext cx="7637930" cy="1377338"/>
      </dsp:txXfrm>
    </dsp:sp>
    <dsp:sp modelId="{0860DD85-33B1-784B-BD08-2B61606089DD}">
      <dsp:nvSpPr>
        <dsp:cNvPr id="0" name=""/>
        <dsp:cNvSpPr/>
      </dsp:nvSpPr>
      <dsp:spPr>
        <a:xfrm>
          <a:off x="701040" y="1666240"/>
          <a:ext cx="9387840" cy="1463040"/>
        </a:xfrm>
        <a:prstGeom prst="roundRect">
          <a:avLst>
            <a:gd name="adj" fmla="val 10000"/>
          </a:avLst>
        </a:prstGeom>
        <a:solidFill>
          <a:schemeClr val="accent2">
            <a:hueOff val="-1035545"/>
            <a:satOff val="-3778"/>
            <a:lumOff val="8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Storage</a:t>
          </a:r>
        </a:p>
      </dsp:txBody>
      <dsp:txXfrm>
        <a:off x="743891" y="1709091"/>
        <a:ext cx="7650122" cy="1377337"/>
      </dsp:txXfrm>
    </dsp:sp>
    <dsp:sp modelId="{FB29240C-41DC-1145-8303-B92B76479A11}">
      <dsp:nvSpPr>
        <dsp:cNvPr id="0" name=""/>
        <dsp:cNvSpPr/>
      </dsp:nvSpPr>
      <dsp:spPr>
        <a:xfrm>
          <a:off x="1402079" y="3332480"/>
          <a:ext cx="9387840" cy="1463040"/>
        </a:xfrm>
        <a:prstGeom prst="roundRect">
          <a:avLst>
            <a:gd name="adj" fmla="val 10000"/>
          </a:avLst>
        </a:prstGeom>
        <a:solidFill>
          <a:schemeClr val="accent2">
            <a:hueOff val="-2071089"/>
            <a:satOff val="-7556"/>
            <a:lumOff val="1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Retrieval</a:t>
          </a:r>
        </a:p>
      </dsp:txBody>
      <dsp:txXfrm>
        <a:off x="1444930" y="3375331"/>
        <a:ext cx="7650122" cy="1377337"/>
      </dsp:txXfrm>
    </dsp:sp>
    <dsp:sp modelId="{1E0F9CA2-F731-BF47-B86F-A5FC230B5873}">
      <dsp:nvSpPr>
        <dsp:cNvPr id="0" name=""/>
        <dsp:cNvSpPr/>
      </dsp:nvSpPr>
      <dsp:spPr>
        <a:xfrm>
          <a:off x="2103119" y="4998720"/>
          <a:ext cx="9387840" cy="1463040"/>
        </a:xfrm>
        <a:prstGeom prst="roundRect">
          <a:avLst>
            <a:gd name="adj" fmla="val 10000"/>
          </a:avLst>
        </a:prstGeom>
        <a:solidFill>
          <a:schemeClr val="accent2">
            <a:hueOff val="-3106634"/>
            <a:satOff val="-11335"/>
            <a:lumOff val="25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Cleaning</a:t>
          </a:r>
        </a:p>
      </dsp:txBody>
      <dsp:txXfrm>
        <a:off x="2145970" y="5041571"/>
        <a:ext cx="7650122" cy="1377337"/>
      </dsp:txXfrm>
    </dsp:sp>
    <dsp:sp modelId="{20C0687E-48E2-5E40-B631-6D69EA7AA50A}">
      <dsp:nvSpPr>
        <dsp:cNvPr id="0" name=""/>
        <dsp:cNvSpPr/>
      </dsp:nvSpPr>
      <dsp:spPr>
        <a:xfrm>
          <a:off x="2804159" y="6664960"/>
          <a:ext cx="9387840" cy="1463040"/>
        </a:xfrm>
        <a:prstGeom prst="roundRect">
          <a:avLst>
            <a:gd name="adj" fmla="val 10000"/>
          </a:avLst>
        </a:prstGeom>
        <a:solidFill>
          <a:schemeClr val="accent2">
            <a:hueOff val="-4142178"/>
            <a:satOff val="-15113"/>
            <a:lumOff val="33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Processing</a:t>
          </a:r>
        </a:p>
      </dsp:txBody>
      <dsp:txXfrm>
        <a:off x="2847010" y="6707811"/>
        <a:ext cx="7650122" cy="1377337"/>
      </dsp:txXfrm>
    </dsp:sp>
    <dsp:sp modelId="{3859DBF6-C679-3C47-BC91-01E928A50A8F}">
      <dsp:nvSpPr>
        <dsp:cNvPr id="0" name=""/>
        <dsp:cNvSpPr/>
      </dsp:nvSpPr>
      <dsp:spPr>
        <a:xfrm>
          <a:off x="8436864" y="1068832"/>
          <a:ext cx="950976" cy="95097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650834" y="1068832"/>
        <a:ext cx="523036" cy="715609"/>
      </dsp:txXfrm>
    </dsp:sp>
    <dsp:sp modelId="{E35F847E-B124-4846-B1A0-3A178043E993}">
      <dsp:nvSpPr>
        <dsp:cNvPr id="0" name=""/>
        <dsp:cNvSpPr/>
      </dsp:nvSpPr>
      <dsp:spPr>
        <a:xfrm>
          <a:off x="9137904" y="2735072"/>
          <a:ext cx="950976" cy="95097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125444"/>
            <a:satOff val="-5016"/>
            <a:lumOff val="-238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1125444"/>
              <a:satOff val="-5016"/>
              <a:lumOff val="-2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351874" y="2735072"/>
        <a:ext cx="523036" cy="715609"/>
      </dsp:txXfrm>
    </dsp:sp>
    <dsp:sp modelId="{A82BBC2A-464E-1649-B215-539261656F10}">
      <dsp:nvSpPr>
        <dsp:cNvPr id="0" name=""/>
        <dsp:cNvSpPr/>
      </dsp:nvSpPr>
      <dsp:spPr>
        <a:xfrm>
          <a:off x="9838944" y="4376928"/>
          <a:ext cx="950976" cy="95097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250889"/>
            <a:satOff val="-10032"/>
            <a:lumOff val="-47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2250889"/>
              <a:satOff val="-10032"/>
              <a:lumOff val="-4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0052914" y="4376928"/>
        <a:ext cx="523036" cy="715609"/>
      </dsp:txXfrm>
    </dsp:sp>
    <dsp:sp modelId="{37EB34CE-DA32-6C4D-9804-3E6D509E3633}">
      <dsp:nvSpPr>
        <dsp:cNvPr id="0" name=""/>
        <dsp:cNvSpPr/>
      </dsp:nvSpPr>
      <dsp:spPr>
        <a:xfrm>
          <a:off x="10539984" y="6059424"/>
          <a:ext cx="950976" cy="95097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376333"/>
            <a:satOff val="-15048"/>
            <a:lumOff val="-71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3376333"/>
              <a:satOff val="-15048"/>
              <a:lumOff val="-7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0753954" y="6059424"/>
        <a:ext cx="523036" cy="7156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46345-70F9-5A4C-A8C0-3F3CB72BF278}">
      <dsp:nvSpPr>
        <dsp:cNvPr id="0" name=""/>
        <dsp:cNvSpPr/>
      </dsp:nvSpPr>
      <dsp:spPr>
        <a:xfrm>
          <a:off x="4169" y="2858953"/>
          <a:ext cx="4183674" cy="4183674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230242" tIns="48260" rIns="230242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Correlation</a:t>
          </a:r>
        </a:p>
      </dsp:txBody>
      <dsp:txXfrm>
        <a:off x="616854" y="3471638"/>
        <a:ext cx="2958304" cy="2958304"/>
      </dsp:txXfrm>
    </dsp:sp>
    <dsp:sp modelId="{99287140-AC2D-364F-9D56-1B344B33294F}">
      <dsp:nvSpPr>
        <dsp:cNvPr id="0" name=""/>
        <dsp:cNvSpPr/>
      </dsp:nvSpPr>
      <dsp:spPr>
        <a:xfrm>
          <a:off x="3351109" y="2858953"/>
          <a:ext cx="4183674" cy="4183674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6450864"/>
                <a:satOff val="-6061"/>
                <a:lumOff val="65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5">
                <a:alpha val="50000"/>
                <a:hueOff val="6450864"/>
                <a:satOff val="-6061"/>
                <a:lumOff val="6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230242" tIns="48260" rIns="230242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Estimation</a:t>
          </a:r>
        </a:p>
      </dsp:txBody>
      <dsp:txXfrm>
        <a:off x="3963794" y="3471638"/>
        <a:ext cx="2958304" cy="2958304"/>
      </dsp:txXfrm>
    </dsp:sp>
    <dsp:sp modelId="{A4C9451B-200D-5F42-8859-EF6BD9DC1156}">
      <dsp:nvSpPr>
        <dsp:cNvPr id="0" name=""/>
        <dsp:cNvSpPr/>
      </dsp:nvSpPr>
      <dsp:spPr>
        <a:xfrm>
          <a:off x="6698049" y="2858953"/>
          <a:ext cx="4183674" cy="4183674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12901728"/>
                <a:satOff val="-12121"/>
                <a:lumOff val="131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5">
                <a:alpha val="50000"/>
                <a:hueOff val="12901728"/>
                <a:satOff val="-12121"/>
                <a:lumOff val="13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230242" tIns="48260" rIns="230242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Prediction</a:t>
          </a:r>
        </a:p>
      </dsp:txBody>
      <dsp:txXfrm>
        <a:off x="7310734" y="3471638"/>
        <a:ext cx="2958304" cy="2958304"/>
      </dsp:txXfrm>
    </dsp:sp>
    <dsp:sp modelId="{BB525B2A-C78E-5049-945C-1B4FC5ABFBF0}">
      <dsp:nvSpPr>
        <dsp:cNvPr id="0" name=""/>
        <dsp:cNvSpPr/>
      </dsp:nvSpPr>
      <dsp:spPr>
        <a:xfrm>
          <a:off x="10044989" y="2858953"/>
          <a:ext cx="4183674" cy="4183674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19352591"/>
                <a:satOff val="-18182"/>
                <a:lumOff val="196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5">
                <a:alpha val="50000"/>
                <a:hueOff val="19352591"/>
                <a:satOff val="-18182"/>
                <a:lumOff val="19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230242" tIns="48260" rIns="230242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Action</a:t>
          </a:r>
        </a:p>
      </dsp:txBody>
      <dsp:txXfrm>
        <a:off x="10657674" y="3471638"/>
        <a:ext cx="2958304" cy="29583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2E5AB5-E372-AE4B-89CB-C2368CAB760F}">
      <dsp:nvSpPr>
        <dsp:cNvPr id="0" name=""/>
        <dsp:cNvSpPr/>
      </dsp:nvSpPr>
      <dsp:spPr>
        <a:xfrm>
          <a:off x="2151" y="2280483"/>
          <a:ext cx="4195497" cy="1678198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</a:rPr>
            <a:t>Discovering</a:t>
          </a:r>
        </a:p>
      </dsp:txBody>
      <dsp:txXfrm>
        <a:off x="2151" y="2280483"/>
        <a:ext cx="3775948" cy="1678198"/>
      </dsp:txXfrm>
    </dsp:sp>
    <dsp:sp modelId="{862F277B-9F38-0C4A-8995-554D2283E0BB}">
      <dsp:nvSpPr>
        <dsp:cNvPr id="0" name=""/>
        <dsp:cNvSpPr/>
      </dsp:nvSpPr>
      <dsp:spPr>
        <a:xfrm>
          <a:off x="3358549" y="2280483"/>
          <a:ext cx="4195497" cy="1678198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</a:rPr>
            <a:t>Accessing</a:t>
          </a:r>
        </a:p>
      </dsp:txBody>
      <dsp:txXfrm>
        <a:off x="4197648" y="2280483"/>
        <a:ext cx="2517299" cy="1678198"/>
      </dsp:txXfrm>
    </dsp:sp>
    <dsp:sp modelId="{BFE8169B-D190-4346-B76B-EF442B693F54}">
      <dsp:nvSpPr>
        <dsp:cNvPr id="0" name=""/>
        <dsp:cNvSpPr/>
      </dsp:nvSpPr>
      <dsp:spPr>
        <a:xfrm>
          <a:off x="6714947" y="2280483"/>
          <a:ext cx="4195497" cy="1678198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</a:rPr>
            <a:t>Monitoring</a:t>
          </a:r>
        </a:p>
      </dsp:txBody>
      <dsp:txXfrm>
        <a:off x="7554046" y="2280483"/>
        <a:ext cx="2517299" cy="1678198"/>
      </dsp:txXfrm>
    </dsp:sp>
    <dsp:sp modelId="{6E40769C-DB09-6243-8624-99A27163CDF7}">
      <dsp:nvSpPr>
        <dsp:cNvPr id="0" name=""/>
        <dsp:cNvSpPr/>
      </dsp:nvSpPr>
      <dsp:spPr>
        <a:xfrm>
          <a:off x="10071345" y="2280483"/>
          <a:ext cx="4195497" cy="1678198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</a:rPr>
            <a:t>Modeling</a:t>
          </a:r>
        </a:p>
      </dsp:txBody>
      <dsp:txXfrm>
        <a:off x="10910444" y="2280483"/>
        <a:ext cx="2517299" cy="1678198"/>
      </dsp:txXfrm>
    </dsp:sp>
    <dsp:sp modelId="{947E12ED-5BD7-3D4B-9457-609CD49624BA}">
      <dsp:nvSpPr>
        <dsp:cNvPr id="0" name=""/>
        <dsp:cNvSpPr/>
      </dsp:nvSpPr>
      <dsp:spPr>
        <a:xfrm>
          <a:off x="13427743" y="2280483"/>
          <a:ext cx="4195497" cy="1678198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</a:rPr>
            <a:t>Transforming</a:t>
          </a:r>
        </a:p>
      </dsp:txBody>
      <dsp:txXfrm>
        <a:off x="14266842" y="2280483"/>
        <a:ext cx="2517299" cy="16781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0B59E9-6ABE-EC43-A8EC-397000F5012B}">
      <dsp:nvSpPr>
        <dsp:cNvPr id="0" name=""/>
        <dsp:cNvSpPr/>
      </dsp:nvSpPr>
      <dsp:spPr>
        <a:xfrm>
          <a:off x="0" y="308310"/>
          <a:ext cx="17625392" cy="3623471"/>
        </a:xfrm>
        <a:prstGeom prst="rightArrow">
          <a:avLst/>
        </a:prstGeom>
        <a:gradFill rotWithShape="0">
          <a:gsLst>
            <a:gs pos="0">
              <a:schemeClr val="accent4">
                <a:lumMod val="50000"/>
              </a:schemeClr>
            </a:gs>
            <a:gs pos="35000">
              <a:schemeClr val="accent4">
                <a:lumMod val="75000"/>
              </a:schemeClr>
            </a:gs>
            <a:gs pos="100000">
              <a:srgbClr val="FFC000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48D0EAE-F15C-E142-9312-2FCB914CA3FA}">
      <dsp:nvSpPr>
        <dsp:cNvPr id="0" name=""/>
        <dsp:cNvSpPr/>
      </dsp:nvSpPr>
      <dsp:spPr>
        <a:xfrm>
          <a:off x="12115990" y="1214178"/>
          <a:ext cx="4449378" cy="1811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75920" rIns="0" bIns="37592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Data collaboration</a:t>
          </a:r>
        </a:p>
      </dsp:txBody>
      <dsp:txXfrm>
        <a:off x="12115990" y="1214178"/>
        <a:ext cx="4449378" cy="1811735"/>
      </dsp:txXfrm>
    </dsp:sp>
    <dsp:sp modelId="{150215AD-762E-FB45-8849-4AFDAA2927FB}">
      <dsp:nvSpPr>
        <dsp:cNvPr id="0" name=""/>
        <dsp:cNvSpPr/>
      </dsp:nvSpPr>
      <dsp:spPr>
        <a:xfrm>
          <a:off x="6776735" y="1214178"/>
          <a:ext cx="4449378" cy="1811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75920" rIns="0" bIns="37592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More Value (Reduce data complexity)</a:t>
          </a:r>
        </a:p>
      </dsp:txBody>
      <dsp:txXfrm>
        <a:off x="6776735" y="1214178"/>
        <a:ext cx="4449378" cy="1811735"/>
      </dsp:txXfrm>
    </dsp:sp>
    <dsp:sp modelId="{74DDA168-033C-D441-A097-F0F1FDA4EAA8}">
      <dsp:nvSpPr>
        <dsp:cNvPr id="0" name=""/>
        <dsp:cNvSpPr/>
      </dsp:nvSpPr>
      <dsp:spPr>
        <a:xfrm>
          <a:off x="1437481" y="1214178"/>
          <a:ext cx="4449378" cy="1811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75920" rIns="0" bIns="37592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More integration</a:t>
          </a:r>
        </a:p>
      </dsp:txBody>
      <dsp:txXfrm>
        <a:off x="1437481" y="1214178"/>
        <a:ext cx="4449378" cy="18117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6AD92-91AC-A445-B8E0-C7FA5AF94F73}">
      <dsp:nvSpPr>
        <dsp:cNvPr id="0" name=""/>
        <dsp:cNvSpPr/>
      </dsp:nvSpPr>
      <dsp:spPr>
        <a:xfrm>
          <a:off x="0" y="46454"/>
          <a:ext cx="14032894" cy="12712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300" kern="1200" dirty="0"/>
            <a:t>Team 1</a:t>
          </a:r>
        </a:p>
      </dsp:txBody>
      <dsp:txXfrm>
        <a:off x="62055" y="108509"/>
        <a:ext cx="13908784" cy="1147095"/>
      </dsp:txXfrm>
    </dsp:sp>
    <dsp:sp modelId="{0DEA69FF-0BBE-4A45-B940-343A19937C24}">
      <dsp:nvSpPr>
        <dsp:cNvPr id="0" name=""/>
        <dsp:cNvSpPr/>
      </dsp:nvSpPr>
      <dsp:spPr>
        <a:xfrm>
          <a:off x="0" y="1317659"/>
          <a:ext cx="14032894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5544" tIns="67310" rIns="376936" bIns="67310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410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Link</a:t>
          </a:r>
          <a:endParaRPr lang="es-MX" sz="4100" kern="1200" dirty="0">
            <a:solidFill>
              <a:schemeClr val="bg1"/>
            </a:solidFill>
          </a:endParaRPr>
        </a:p>
      </dsp:txBody>
      <dsp:txXfrm>
        <a:off x="0" y="1317659"/>
        <a:ext cx="14032894" cy="877680"/>
      </dsp:txXfrm>
    </dsp:sp>
    <dsp:sp modelId="{A36810D6-B790-9249-B5A8-3028777ABE4E}">
      <dsp:nvSpPr>
        <dsp:cNvPr id="0" name=""/>
        <dsp:cNvSpPr/>
      </dsp:nvSpPr>
      <dsp:spPr>
        <a:xfrm>
          <a:off x="0" y="2195339"/>
          <a:ext cx="14032894" cy="12712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300" kern="1200" dirty="0"/>
            <a:t>Team 2</a:t>
          </a:r>
        </a:p>
      </dsp:txBody>
      <dsp:txXfrm>
        <a:off x="62055" y="2257394"/>
        <a:ext cx="13908784" cy="1147095"/>
      </dsp:txXfrm>
    </dsp:sp>
    <dsp:sp modelId="{B93D62D5-F72D-6740-9624-2645BCF18155}">
      <dsp:nvSpPr>
        <dsp:cNvPr id="0" name=""/>
        <dsp:cNvSpPr/>
      </dsp:nvSpPr>
      <dsp:spPr>
        <a:xfrm>
          <a:off x="0" y="3466544"/>
          <a:ext cx="14032894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5544" tIns="67310" rIns="376936" bIns="67310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4100" kern="1200" dirty="0">
              <a:solidFill>
                <a:schemeClr val="bg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Link</a:t>
          </a:r>
          <a:endParaRPr lang="es-MX" sz="4100" kern="1200" dirty="0">
            <a:solidFill>
              <a:schemeClr val="bg1"/>
            </a:solidFill>
          </a:endParaRPr>
        </a:p>
      </dsp:txBody>
      <dsp:txXfrm>
        <a:off x="0" y="3466544"/>
        <a:ext cx="14032894" cy="877680"/>
      </dsp:txXfrm>
    </dsp:sp>
    <dsp:sp modelId="{9A4F10A7-8F2D-E045-AF20-EF3BF27A6848}">
      <dsp:nvSpPr>
        <dsp:cNvPr id="0" name=""/>
        <dsp:cNvSpPr/>
      </dsp:nvSpPr>
      <dsp:spPr>
        <a:xfrm>
          <a:off x="0" y="4344224"/>
          <a:ext cx="14032894" cy="12712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300" kern="1200" dirty="0"/>
            <a:t>Team 3</a:t>
          </a:r>
        </a:p>
      </dsp:txBody>
      <dsp:txXfrm>
        <a:off x="62055" y="4406279"/>
        <a:ext cx="13908784" cy="1147095"/>
      </dsp:txXfrm>
    </dsp:sp>
    <dsp:sp modelId="{89378472-FC73-A04A-B2ED-1EBD1FF73971}">
      <dsp:nvSpPr>
        <dsp:cNvPr id="0" name=""/>
        <dsp:cNvSpPr/>
      </dsp:nvSpPr>
      <dsp:spPr>
        <a:xfrm>
          <a:off x="0" y="5615429"/>
          <a:ext cx="14032894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5544" tIns="67310" rIns="376936" bIns="67310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4100" kern="1200" dirty="0">
              <a:solidFill>
                <a:schemeClr val="bg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Link</a:t>
          </a:r>
          <a:endParaRPr lang="es-MX" sz="4100" kern="1200" dirty="0">
            <a:solidFill>
              <a:schemeClr val="bg1"/>
            </a:solidFill>
          </a:endParaRPr>
        </a:p>
      </dsp:txBody>
      <dsp:txXfrm>
        <a:off x="0" y="5615429"/>
        <a:ext cx="14032894" cy="877680"/>
      </dsp:txXfrm>
    </dsp:sp>
    <dsp:sp modelId="{6C057099-22CE-E946-832E-051830A0BDF7}">
      <dsp:nvSpPr>
        <dsp:cNvPr id="0" name=""/>
        <dsp:cNvSpPr/>
      </dsp:nvSpPr>
      <dsp:spPr>
        <a:xfrm>
          <a:off x="0" y="6493109"/>
          <a:ext cx="14032894" cy="12712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300" kern="1200" dirty="0"/>
            <a:t>Team 4</a:t>
          </a:r>
        </a:p>
      </dsp:txBody>
      <dsp:txXfrm>
        <a:off x="62055" y="6555164"/>
        <a:ext cx="13908784" cy="1147095"/>
      </dsp:txXfrm>
    </dsp:sp>
    <dsp:sp modelId="{8DEE7C23-6B05-1542-919D-3CF7C77A0565}">
      <dsp:nvSpPr>
        <dsp:cNvPr id="0" name=""/>
        <dsp:cNvSpPr/>
      </dsp:nvSpPr>
      <dsp:spPr>
        <a:xfrm>
          <a:off x="0" y="7764314"/>
          <a:ext cx="14032894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5544" tIns="67310" rIns="376936" bIns="67310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4100" kern="1200" dirty="0">
              <a:solidFill>
                <a:schemeClr val="bg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Link</a:t>
          </a:r>
          <a:endParaRPr lang="es-MX" sz="4100" kern="1200" dirty="0">
            <a:solidFill>
              <a:schemeClr val="bg1"/>
            </a:solidFill>
          </a:endParaRPr>
        </a:p>
      </dsp:txBody>
      <dsp:txXfrm>
        <a:off x="0" y="7764314"/>
        <a:ext cx="14032894" cy="877680"/>
      </dsp:txXfrm>
    </dsp:sp>
    <dsp:sp modelId="{D8E448C7-DDB6-5D41-BCB7-894A18144695}">
      <dsp:nvSpPr>
        <dsp:cNvPr id="0" name=""/>
        <dsp:cNvSpPr/>
      </dsp:nvSpPr>
      <dsp:spPr>
        <a:xfrm>
          <a:off x="0" y="8641994"/>
          <a:ext cx="14032894" cy="12712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300" kern="1200" dirty="0"/>
            <a:t>Team 5</a:t>
          </a:r>
        </a:p>
      </dsp:txBody>
      <dsp:txXfrm>
        <a:off x="62055" y="8704049"/>
        <a:ext cx="13908784" cy="1147095"/>
      </dsp:txXfrm>
    </dsp:sp>
    <dsp:sp modelId="{CE75E224-20AE-5848-AAE4-AC798B6084A7}">
      <dsp:nvSpPr>
        <dsp:cNvPr id="0" name=""/>
        <dsp:cNvSpPr/>
      </dsp:nvSpPr>
      <dsp:spPr>
        <a:xfrm>
          <a:off x="0" y="9913199"/>
          <a:ext cx="14032894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5544" tIns="67310" rIns="376936" bIns="67310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4100" b="0" kern="1200" dirty="0">
              <a:solidFill>
                <a:schemeClr val="bg1"/>
              </a:solidFill>
            </a:rPr>
            <a:t>Link</a:t>
          </a:r>
        </a:p>
      </dsp:txBody>
      <dsp:txXfrm>
        <a:off x="0" y="9913199"/>
        <a:ext cx="14032894" cy="877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E37DDCF-21BC-75D4-57B1-57758FE134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6D5AF0C-1FC0-6BC4-3C88-66AEE28CCD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5F488-F646-AB4C-83DE-6947C766A0EE}" type="datetimeFigureOut">
              <a:rPr lang="es-MX" smtClean="0"/>
              <a:t>31/01/23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0AD72F0-0E85-E9C4-6F66-2C37FECC83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71E6F2B-A550-5C68-7D57-EF02C68A32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C5FE4-7277-FD47-96A9-FEE1F0F8DD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32542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5" name="Shape 6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08570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- Center cop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IO PARA EL título de la presentación"/>
          <p:cNvSpPr txBox="1">
            <a:spLocks noGrp="1"/>
          </p:cNvSpPr>
          <p:nvPr>
            <p:ph type="body" sz="quarter" idx="13"/>
          </p:nvPr>
        </p:nvSpPr>
        <p:spPr>
          <a:xfrm>
            <a:off x="2087304" y="4951260"/>
            <a:ext cx="9935569" cy="3813480"/>
          </a:xfrm>
          <a:prstGeom prst="rect">
            <a:avLst/>
          </a:prstGeom>
        </p:spPr>
        <p:txBody>
          <a:bodyPr anchor="t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9000" cap="all">
                <a:latin typeface="Laurentian Std SemiBold"/>
                <a:ea typeface="Laurentian Std SemiBold"/>
                <a:cs typeface="Laurentian Std SemiBold"/>
                <a:sym typeface="Laurentian Std SemiBold"/>
              </a:defRPr>
            </a:pPr>
            <a:r>
              <a:t>ESPACIO PARA EL título de la </a:t>
            </a:r>
            <a:r>
              <a:rPr>
                <a:solidFill>
                  <a:srgbClr val="C09C5C"/>
                </a:solidFill>
              </a:rPr>
              <a:t>presentación</a:t>
            </a:r>
          </a:p>
        </p:txBody>
      </p:sp>
      <p:pic>
        <p:nvPicPr>
          <p:cNvPr id="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304" y="10581784"/>
            <a:ext cx="2758366" cy="1679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6417" y="6720989"/>
            <a:ext cx="4036393" cy="7133303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FECHA 11, 2020"/>
          <p:cNvSpPr txBox="1">
            <a:spLocks noGrp="1"/>
          </p:cNvSpPr>
          <p:nvPr>
            <p:ph type="body" sz="quarter" idx="14"/>
          </p:nvPr>
        </p:nvSpPr>
        <p:spPr>
          <a:xfrm>
            <a:off x="2087304" y="4236534"/>
            <a:ext cx="2180235" cy="46990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lnSpc>
                <a:spcPct val="60000"/>
              </a:lnSpc>
              <a:spcBef>
                <a:spcPts val="0"/>
              </a:spcBef>
              <a:buSzTx/>
              <a:buNone/>
              <a:defRPr sz="2400" cap="all" spc="48">
                <a:solidFill>
                  <a:srgbClr val="B9975B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r>
              <a:t>FECHA 11, 2020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squema en verde">
    <p:bg>
      <p:bgPr>
        <a:solidFill>
          <a:srgbClr val="025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96" y="2877563"/>
            <a:ext cx="643953" cy="1138023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Universidad Panamericana"/>
          <p:cNvSpPr txBox="1"/>
          <p:nvPr/>
        </p:nvSpPr>
        <p:spPr>
          <a:xfrm>
            <a:off x="2127969" y="12909859"/>
            <a:ext cx="3191613" cy="373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defRPr sz="2200" b="0" spc="44">
                <a:solidFill>
                  <a:srgbClr val="B9975B"/>
                </a:solidFill>
                <a:latin typeface="Laurentian Std"/>
                <a:ea typeface="Laurentian Std"/>
                <a:cs typeface="Laurentian Std"/>
                <a:sym typeface="Laurentian Std"/>
              </a:defRPr>
            </a:lvl1pPr>
          </a:lstStyle>
          <a:p>
            <a:r>
              <a:t>Universidad Panamericana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verde">
    <p:bg>
      <p:bgPr>
        <a:solidFill>
          <a:srgbClr val="025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64" name="Universidad Panamericana"/>
          <p:cNvSpPr txBox="1"/>
          <p:nvPr/>
        </p:nvSpPr>
        <p:spPr>
          <a:xfrm>
            <a:off x="2127969" y="12909859"/>
            <a:ext cx="3191613" cy="373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defRPr sz="2200" b="0" spc="44">
                <a:solidFill>
                  <a:srgbClr val="B9975B"/>
                </a:solidFill>
                <a:latin typeface="Laurentian Std"/>
                <a:ea typeface="Laurentian Std"/>
                <a:cs typeface="Laurentian Std"/>
                <a:sym typeface="Laurentian Std"/>
              </a:defRPr>
            </a:lvl1pPr>
          </a:lstStyle>
          <a:p>
            <a:r>
              <a:t>Universidad Panamericana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guinda">
    <p:bg>
      <p:bgPr>
        <a:solidFill>
          <a:srgbClr val="8D16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473" name="Universidad Panamericana"/>
          <p:cNvSpPr txBox="1"/>
          <p:nvPr/>
        </p:nvSpPr>
        <p:spPr>
          <a:xfrm>
            <a:off x="2127969" y="12909859"/>
            <a:ext cx="3191613" cy="373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defRPr sz="2200" b="0" spc="44">
                <a:solidFill>
                  <a:srgbClr val="B9975B"/>
                </a:solidFill>
                <a:latin typeface="Laurentian Std"/>
                <a:ea typeface="Laurentian Std"/>
                <a:cs typeface="Laurentian Std"/>
                <a:sym typeface="Laurentian Std"/>
              </a:defRPr>
            </a:lvl1pPr>
          </a:lstStyle>
          <a:p>
            <a:r>
              <a:t>Universidad Panamericana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verde">
    <p:bg>
      <p:bgPr>
        <a:solidFill>
          <a:srgbClr val="1232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579" name="Universidad Panamericana"/>
          <p:cNvSpPr txBox="1"/>
          <p:nvPr/>
        </p:nvSpPr>
        <p:spPr>
          <a:xfrm>
            <a:off x="2127969" y="12909859"/>
            <a:ext cx="3191613" cy="373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defRPr sz="2200" b="0" spc="44">
                <a:solidFill>
                  <a:srgbClr val="B9975B"/>
                </a:solidFill>
                <a:latin typeface="Laurentian Std"/>
                <a:ea typeface="Laurentian Std"/>
                <a:cs typeface="Laurentian Std"/>
                <a:sym typeface="Laurentian Std"/>
              </a:defRPr>
            </a:lvl1pPr>
          </a:lstStyle>
          <a:p>
            <a:r>
              <a:t>Universidad Panamericana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2225000" y="12810239"/>
            <a:ext cx="910506" cy="65659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DB84B6-6E7A-7E4C-A822-5318574644C9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579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read fotografí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ullet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12307946" y="2964181"/>
            <a:ext cx="10785397" cy="340195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60000"/>
              </a:lnSpc>
              <a:spcBef>
                <a:spcPts val="0"/>
              </a:spcBef>
              <a:buSzTx/>
              <a:buNone/>
              <a:defRPr sz="32000">
                <a:solidFill>
                  <a:srgbClr val="FFFFFF"/>
                </a:solidFill>
                <a:latin typeface="Laurentian Std SemiBold"/>
                <a:ea typeface="Laurentian Std SemiBold"/>
                <a:cs typeface="Laurentian Std SemiBold"/>
                <a:sym typeface="Laurentian Std SemiBold"/>
              </a:defRPr>
            </a:lvl1pPr>
          </a:lstStyle>
          <a:p>
            <a:r>
              <a:rPr dirty="0" err="1"/>
              <a:t>Bulet</a:t>
            </a:r>
            <a:endParaRPr dirty="0"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read fotografía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kaitlyn-baker-vZJdYl5JVXY-unsplash.jpg"/>
          <p:cNvSpPr>
            <a:spLocks noGrp="1"/>
          </p:cNvSpPr>
          <p:nvPr>
            <p:ph type="pic" idx="13"/>
          </p:nvPr>
        </p:nvSpPr>
        <p:spPr>
          <a:xfrm>
            <a:off x="0" y="-2443182"/>
            <a:ext cx="24384000" cy="1626556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2" name="Bullet"/>
          <p:cNvSpPr txBox="1">
            <a:spLocks noGrp="1"/>
          </p:cNvSpPr>
          <p:nvPr>
            <p:ph type="body" sz="quarter" idx="15"/>
          </p:nvPr>
        </p:nvSpPr>
        <p:spPr>
          <a:xfrm>
            <a:off x="-493654" y="9020557"/>
            <a:ext cx="14076484" cy="412445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60000"/>
              </a:lnSpc>
              <a:spcBef>
                <a:spcPts val="0"/>
              </a:spcBef>
              <a:buSzTx/>
              <a:buNone/>
              <a:defRPr sz="32000">
                <a:solidFill>
                  <a:srgbClr val="FFFFFF"/>
                </a:solidFill>
                <a:latin typeface="Laurentian Std SemiBold"/>
                <a:ea typeface="Laurentian Std SemiBold"/>
                <a:cs typeface="Laurentian Std SemiBold"/>
                <a:sym typeface="Laurentian Std SemiBold"/>
              </a:defRPr>
            </a:lvl1pPr>
          </a:lstStyle>
          <a:p>
            <a:r>
              <a:t>Bullet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Services cop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96" y="2877563"/>
            <a:ext cx="643953" cy="1138023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Universidad Panamericana"/>
          <p:cNvSpPr txBox="1"/>
          <p:nvPr/>
        </p:nvSpPr>
        <p:spPr>
          <a:xfrm>
            <a:off x="2127969" y="12909859"/>
            <a:ext cx="3191613" cy="373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defRPr sz="2200" b="0" spc="44">
                <a:solidFill>
                  <a:srgbClr val="B9975B"/>
                </a:solidFill>
                <a:latin typeface="Laurentian Std"/>
                <a:ea typeface="Laurentian Std"/>
                <a:cs typeface="Laurentian Std"/>
                <a:sym typeface="Laurentian Std"/>
              </a:defRPr>
            </a:lvl1pPr>
          </a:lstStyle>
          <a:p>
            <a:r>
              <a:t>Universidad Panamericana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Servic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96" y="2877563"/>
            <a:ext cx="643953" cy="1138023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Universidad Panamericana"/>
          <p:cNvSpPr txBox="1"/>
          <p:nvPr/>
        </p:nvSpPr>
        <p:spPr>
          <a:xfrm>
            <a:off x="2127969" y="12909859"/>
            <a:ext cx="3191613" cy="373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defRPr sz="2200" b="0" spc="44">
                <a:solidFill>
                  <a:srgbClr val="B9975B"/>
                </a:solidFill>
                <a:latin typeface="Laurentian Std"/>
                <a:ea typeface="Laurentian Std"/>
                <a:cs typeface="Laurentian Std"/>
                <a:sym typeface="Laurentian Std"/>
              </a:defRPr>
            </a:lvl1pPr>
          </a:lstStyle>
          <a:p>
            <a:r>
              <a:t>Universidad Panamericana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bezas en tres líneas Dorada">
    <p:bg>
      <p:bgPr>
        <a:solidFill>
          <a:srgbClr val="B997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ctangle"/>
          <p:cNvSpPr/>
          <p:nvPr/>
        </p:nvSpPr>
        <p:spPr>
          <a:xfrm>
            <a:off x="-2107" y="-42334"/>
            <a:ext cx="24388214" cy="13800667"/>
          </a:xfrm>
          <a:prstGeom prst="rect">
            <a:avLst/>
          </a:prstGeom>
          <a:solidFill>
            <a:srgbClr val="C09B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2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1304" y="9851021"/>
            <a:ext cx="643952" cy="1138023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Universidad Panamericana"/>
          <p:cNvSpPr txBox="1"/>
          <p:nvPr/>
        </p:nvSpPr>
        <p:spPr>
          <a:xfrm>
            <a:off x="2127969" y="12909859"/>
            <a:ext cx="3191613" cy="373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defRPr sz="2200" b="0" spc="44">
                <a:solidFill>
                  <a:srgbClr val="FFFFFF"/>
                </a:solidFill>
                <a:latin typeface="Laurentian Std"/>
                <a:ea typeface="Laurentian Std"/>
                <a:cs typeface="Laurentian Std"/>
                <a:sym typeface="Laurentian Std"/>
              </a:defRPr>
            </a:lvl1pPr>
          </a:lstStyle>
          <a:p>
            <a:r>
              <a:t>Universidad Panamericana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base bl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7" y="10375900"/>
            <a:ext cx="643952" cy="1138022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75" name="Universidad Panamericana"/>
          <p:cNvSpPr txBox="1"/>
          <p:nvPr/>
        </p:nvSpPr>
        <p:spPr>
          <a:xfrm>
            <a:off x="2127969" y="12909859"/>
            <a:ext cx="3191613" cy="373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defRPr sz="2200" b="0" spc="44">
                <a:solidFill>
                  <a:srgbClr val="B9975B"/>
                </a:solidFill>
                <a:latin typeface="Laurentian Std"/>
                <a:ea typeface="Laurentian Std"/>
                <a:cs typeface="Laurentian Std"/>
                <a:sym typeface="Laurentian Std"/>
              </a:defRPr>
            </a:lvl1pPr>
          </a:lstStyle>
          <a:p>
            <a:r>
              <a:t>Universidad Panamericana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base dor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"/>
          <p:cNvSpPr/>
          <p:nvPr/>
        </p:nvSpPr>
        <p:spPr>
          <a:xfrm>
            <a:off x="-2107" y="-42334"/>
            <a:ext cx="24388214" cy="13800667"/>
          </a:xfrm>
          <a:prstGeom prst="rect">
            <a:avLst/>
          </a:prstGeom>
          <a:solidFill>
            <a:srgbClr val="CFB28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CFB28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83" name="Image" descr="Image"/>
          <p:cNvPicPr>
            <a:picLocks noChangeAspect="1"/>
          </p:cNvPicPr>
          <p:nvPr/>
        </p:nvPicPr>
        <p:blipFill>
          <a:blip r:embed="rId2"/>
          <a:srcRect l="42263" t="67271" r="22061" b="12760"/>
          <a:stretch>
            <a:fillRect/>
          </a:stretch>
        </p:blipFill>
        <p:spPr>
          <a:xfrm>
            <a:off x="-53284" y="-92444"/>
            <a:ext cx="24490567" cy="13900888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Universidad Panamericana"/>
          <p:cNvSpPr txBox="1"/>
          <p:nvPr/>
        </p:nvSpPr>
        <p:spPr>
          <a:xfrm>
            <a:off x="2127969" y="12909859"/>
            <a:ext cx="3191613" cy="373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defRPr sz="2200" b="0" spc="44">
                <a:solidFill>
                  <a:srgbClr val="FFFFFF"/>
                </a:solidFill>
                <a:latin typeface="Laurentian Std"/>
                <a:ea typeface="Laurentian Std"/>
                <a:cs typeface="Laurentian Std"/>
                <a:sym typeface="Laurentian Std"/>
              </a:defRPr>
            </a:lvl1pPr>
          </a:lstStyle>
          <a:p>
            <a:r>
              <a:t>Universidad Panamericana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copi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Rectangle"/>
          <p:cNvSpPr/>
          <p:nvPr userDrawn="1"/>
        </p:nvSpPr>
        <p:spPr>
          <a:xfrm>
            <a:off x="-2107" y="-42334"/>
            <a:ext cx="24388214" cy="13800667"/>
          </a:xfrm>
          <a:prstGeom prst="rect">
            <a:avLst/>
          </a:prstGeom>
          <a:solidFill>
            <a:srgbClr val="CFB28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CFB28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7" y="10375900"/>
            <a:ext cx="643952" cy="1138022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01" name="Universidad Panamericana"/>
          <p:cNvSpPr txBox="1"/>
          <p:nvPr/>
        </p:nvSpPr>
        <p:spPr>
          <a:xfrm>
            <a:off x="2127969" y="12909859"/>
            <a:ext cx="3191613" cy="373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defRPr sz="2200" b="0" spc="44">
                <a:solidFill>
                  <a:srgbClr val="FFFFFF"/>
                </a:solidFill>
                <a:latin typeface="Laurentian Std"/>
                <a:ea typeface="Laurentian Std"/>
                <a:cs typeface="Laurentian Std"/>
                <a:sym typeface="Laurentian Std"/>
              </a:defRPr>
            </a:lvl1pPr>
          </a:lstStyle>
          <a:p>
            <a:r>
              <a:t>Universidad Panamericana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25000" y="12810239"/>
            <a:ext cx="587960" cy="5530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3600" b="0">
                <a:solidFill>
                  <a:srgbClr val="B9975B"/>
                </a:solidFill>
                <a:latin typeface="Laurentian Std SemiBold"/>
                <a:ea typeface="Laurentian Std SemiBold"/>
                <a:cs typeface="Laurentian Std SemiBold"/>
                <a:sym typeface="Laurentian Std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60" r:id="rId4"/>
    <p:sldLayoutId id="2147483661" r:id="rId5"/>
    <p:sldLayoutId id="2147483667" r:id="rId6"/>
    <p:sldLayoutId id="2147483669" r:id="rId7"/>
    <p:sldLayoutId id="2147483670" r:id="rId8"/>
    <p:sldLayoutId id="2147483671" r:id="rId9"/>
    <p:sldLayoutId id="2147483674" r:id="rId10"/>
    <p:sldLayoutId id="2147483675" r:id="rId11"/>
    <p:sldLayoutId id="2147483685" r:id="rId12"/>
    <p:sldLayoutId id="2147483695" r:id="rId13"/>
    <p:sldLayoutId id="2147483702" r:id="rId1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65125" marR="0" indent="-36512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urentian Std SemiBold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urentian Std SemiBold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urentian Std SemiBold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urentian Std SemiBold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urentian Std SemiBold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urentian Std SemiBold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urentian Std SemiBold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urentian Std SemiBold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urentian Std Semi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reportal.com/reports/digital-2022-global-overview-report" TargetMode="External"/><Relationship Id="rId2" Type="http://schemas.openxmlformats.org/officeDocument/2006/relationships/hyperlink" Target="https://global-internet-map-2022.telegeography.com/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d3MDxC_iuaw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www.youtube.com/watch?v=EE8ZTQxa0A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ESPACIO PARA EL título de la presentación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9000" cap="all">
                <a:latin typeface="Laurentian Std SemiBold"/>
                <a:ea typeface="Laurentian Std SemiBold"/>
                <a:cs typeface="Laurentian Std SemiBold"/>
                <a:sym typeface="Laurentian Std SemiBold"/>
              </a:defRPr>
            </a:pPr>
            <a:r>
              <a:rPr lang="es-ES" dirty="0"/>
              <a:t>FUNDAMENTOS de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9000" cap="all">
                <a:latin typeface="Laurentian Std SemiBold"/>
                <a:ea typeface="Laurentian Std SemiBold"/>
                <a:cs typeface="Laurentian Std SemiBold"/>
                <a:sym typeface="Laurentian Std SemiBold"/>
              </a:defRPr>
            </a:pPr>
            <a:r>
              <a:rPr lang="es-ES" dirty="0">
                <a:solidFill>
                  <a:srgbClr val="C09C5C"/>
                </a:solidFill>
              </a:rPr>
              <a:t>Big data</a:t>
            </a:r>
            <a:endParaRPr dirty="0">
              <a:solidFill>
                <a:srgbClr val="C09C5C"/>
              </a:solidFill>
            </a:endParaRPr>
          </a:p>
        </p:txBody>
      </p:sp>
      <p:sp>
        <p:nvSpPr>
          <p:cNvPr id="658" name="FECHA 11, 2020"/>
          <p:cNvSpPr txBox="1">
            <a:spLocks noGrp="1"/>
          </p:cNvSpPr>
          <p:nvPr>
            <p:ph type="body" idx="14"/>
          </p:nvPr>
        </p:nvSpPr>
        <p:spPr>
          <a:xfrm>
            <a:off x="2087304" y="4236534"/>
            <a:ext cx="2206951" cy="350032"/>
          </a:xfrm>
          <a:prstGeom prst="rect">
            <a:avLst/>
          </a:prstGeom>
        </p:spPr>
        <p:txBody>
          <a:bodyPr/>
          <a:lstStyle>
            <a:lvl1pPr>
              <a:defRPr>
                <a:latin typeface="Laurentian Std"/>
                <a:ea typeface="Laurentian Std"/>
                <a:cs typeface="Laurentian Std"/>
                <a:sym typeface="Laurentian Std"/>
              </a:defRPr>
            </a:lvl1pPr>
          </a:lstStyle>
          <a:p>
            <a:r>
              <a:rPr lang="es-ES" dirty="0"/>
              <a:t>ENERO</a:t>
            </a:r>
            <a:r>
              <a:rPr dirty="0"/>
              <a:t> </a:t>
            </a:r>
            <a:r>
              <a:rPr lang="es-ES" dirty="0"/>
              <a:t>31</a:t>
            </a:r>
            <a:r>
              <a:rPr dirty="0"/>
              <a:t>, 202</a:t>
            </a:r>
            <a:r>
              <a:rPr lang="es-ES" dirty="0"/>
              <a:t>3</a:t>
            </a:r>
            <a:endParaRPr dirty="0"/>
          </a:p>
        </p:txBody>
      </p:sp>
      <p:sp>
        <p:nvSpPr>
          <p:cNvPr id="2" name="AutoShape 2" descr="IPv4 vs. IPv6: What's the Difference? | Avast">
            <a:extLst>
              <a:ext uri="{FF2B5EF4-FFF2-40B4-BE49-F238E27FC236}">
                <a16:creationId xmlns:a16="http://schemas.microsoft.com/office/drawing/2014/main" id="{C5AF9D5D-38AA-0334-A493-41D610AE4E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aaS vs PaaS: ¿Cuál es la diferencia?">
            <a:extLst>
              <a:ext uri="{FF2B5EF4-FFF2-40B4-BE49-F238E27FC236}">
                <a16:creationId xmlns:a16="http://schemas.microsoft.com/office/drawing/2014/main" id="{922D160B-4BD1-6F01-DFF5-9369DD92C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3360"/>
            <a:ext cx="23103840" cy="1155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EAA3A30-70DA-A1BC-8F1B-36E51B6353BF}"/>
              </a:ext>
            </a:extLst>
          </p:cNvPr>
          <p:cNvSpPr txBox="1"/>
          <p:nvPr/>
        </p:nvSpPr>
        <p:spPr>
          <a:xfrm>
            <a:off x="16488293" y="10882987"/>
            <a:ext cx="6676507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IaaS, Infrastructure as a Service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3600" b="0" dirty="0">
                <a:solidFill>
                  <a:schemeClr val="bg2">
                    <a:lumMod val="90000"/>
                  </a:schemeClr>
                </a:solidFill>
              </a:rPr>
              <a:t>PaaS, Platform as a Service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Saa</a:t>
            </a:r>
            <a:r>
              <a:rPr lang="es-MX" sz="3600" b="0" dirty="0">
                <a:solidFill>
                  <a:schemeClr val="bg2">
                    <a:lumMod val="90000"/>
                  </a:schemeClr>
                </a:solidFill>
              </a:rPr>
              <a:t>S, Software as a Servic</a:t>
            </a:r>
            <a:r>
              <a:rPr lang="es-MX" sz="3600" b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</a:t>
            </a:r>
            <a:endParaRPr kumimoji="0" lang="es-MX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2620153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iferencias entre IaaS, PaaS y SaaS">
            <a:extLst>
              <a:ext uri="{FF2B5EF4-FFF2-40B4-BE49-F238E27FC236}">
                <a16:creationId xmlns:a16="http://schemas.microsoft.com/office/drawing/2014/main" id="{FF96704A-32A8-695A-9D72-211D0381F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420" y="2628900"/>
            <a:ext cx="16988127" cy="1084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25193AB-F2D0-E58C-6BDB-23A207BFFE66}"/>
              </a:ext>
            </a:extLst>
          </p:cNvPr>
          <p:cNvSpPr txBox="1">
            <a:spLocks/>
          </p:cNvSpPr>
          <p:nvPr/>
        </p:nvSpPr>
        <p:spPr>
          <a:xfrm>
            <a:off x="372110" y="238760"/>
            <a:ext cx="2363978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s-ES_tradnl" dirty="0"/>
              <a:t>Escenarios de cómputo en la nube</a:t>
            </a:r>
          </a:p>
        </p:txBody>
      </p:sp>
    </p:spTree>
    <p:extLst>
      <p:ext uri="{BB962C8B-B14F-4D97-AF65-F5344CB8AC3E}">
        <p14:creationId xmlns:p14="http://schemas.microsoft.com/office/powerpoint/2010/main" val="382727175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B9377A-ED5C-E117-F98B-3114E4ADB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47" y="5379128"/>
            <a:ext cx="4965334" cy="3001268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D8FD034F-5F95-A2F2-C286-A9F9AE107D25}"/>
              </a:ext>
            </a:extLst>
          </p:cNvPr>
          <p:cNvSpPr txBox="1">
            <a:spLocks/>
          </p:cNvSpPr>
          <p:nvPr/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s-ES" dirty="0"/>
              <a:t>Tecnologías líderes Big Data </a:t>
            </a:r>
            <a:r>
              <a:rPr lang="es-ES" dirty="0" err="1"/>
              <a:t>engine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5DE9AB-57E8-E2FB-2C1E-A7EBB1E9E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41" y="2196971"/>
            <a:ext cx="7129842" cy="318100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BB7A4D0-BF0C-AC18-A21D-F73FA33B6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5056" y="2023423"/>
            <a:ext cx="7588016" cy="329913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44CA0A2-9064-FE27-66A2-184E6ACA4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2080" y="9936084"/>
            <a:ext cx="5540992" cy="27704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8D2659C-A4E2-58C8-5C8C-884506BBE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5783" y="6551462"/>
            <a:ext cx="6005658" cy="200188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3D7C041-4B58-2962-4315-A1FC22B54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1181" y="10283446"/>
            <a:ext cx="6913702" cy="138274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F475E20-5572-6FA2-4064-C776F3AA27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269" y="7662368"/>
            <a:ext cx="11718270" cy="2818792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92C0326-31EA-859A-EF30-69F02E4F65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3029" y="4507610"/>
            <a:ext cx="5742754" cy="215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211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8F4A62-DFEB-5129-0175-5610DF092DCF}"/>
              </a:ext>
            </a:extLst>
          </p:cNvPr>
          <p:cNvSpPr txBox="1">
            <a:spLocks/>
          </p:cNvSpPr>
          <p:nvPr/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s-ES"/>
              <a:t>Qué se puede hacer con BigData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9E2C760-A433-0568-5C70-A2C6D0BF3799}"/>
              </a:ext>
            </a:extLst>
          </p:cNvPr>
          <p:cNvSpPr txBox="1"/>
          <p:nvPr/>
        </p:nvSpPr>
        <p:spPr>
          <a:xfrm>
            <a:off x="3759200" y="2975281"/>
            <a:ext cx="17100552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sz="6000" dirty="0">
                <a:latin typeface="+mn-lt"/>
              </a:rPr>
              <a:t>La nube </a:t>
            </a:r>
            <a:r>
              <a:rPr lang="es-ES_tradnl" sz="6000" dirty="0" err="1">
                <a:latin typeface="+mn-lt"/>
              </a:rPr>
              <a:t>consum</a:t>
            </a:r>
            <a:r>
              <a:rPr lang="es-ES" sz="6000" dirty="0" err="1">
                <a:latin typeface="+mn-lt"/>
              </a:rPr>
              <a:t>ía</a:t>
            </a:r>
            <a:r>
              <a:rPr lang="es-ES" sz="6000" dirty="0">
                <a:latin typeface="+mn-lt"/>
              </a:rPr>
              <a:t> software, la nube ahora consume datos e integrando software desde donde se puede obtener información inteligente:</a:t>
            </a:r>
          </a:p>
          <a:p>
            <a:pPr marL="685800" indent="-685800" algn="l">
              <a:buFont typeface="Arial" charset="0"/>
              <a:buChar char="•"/>
            </a:pPr>
            <a:endParaRPr lang="es-ES" sz="6000" dirty="0">
              <a:latin typeface="+mn-lt"/>
            </a:endParaRPr>
          </a:p>
          <a:p>
            <a:pPr algn="l"/>
            <a:r>
              <a:rPr lang="es-ES" sz="6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Análisis retrospectivo</a:t>
            </a:r>
          </a:p>
          <a:p>
            <a:pPr algn="l"/>
            <a:r>
              <a:rPr lang="es-ES" sz="6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Análisis en tiempo real</a:t>
            </a:r>
          </a:p>
          <a:p>
            <a:pPr algn="l"/>
            <a:r>
              <a:rPr lang="es-ES" sz="6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Análisis predictivo</a:t>
            </a:r>
          </a:p>
          <a:p>
            <a:pPr algn="l"/>
            <a:r>
              <a:rPr lang="es-ES" sz="6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App Inteligentes SaaS</a:t>
            </a:r>
          </a:p>
          <a:p>
            <a:pPr marL="685800" indent="-685800" algn="l">
              <a:buFontTx/>
              <a:buChar char="-"/>
            </a:pPr>
            <a:endParaRPr lang="es-ES" sz="6000" dirty="0"/>
          </a:p>
          <a:p>
            <a:endParaRPr lang="es-ES_tradnl" sz="6000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50854705-FE44-31BF-22D3-A8622D37DD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309882"/>
              </p:ext>
            </p:extLst>
          </p:nvPr>
        </p:nvGraphicFramePr>
        <p:xfrm>
          <a:off x="11460480" y="6624320"/>
          <a:ext cx="8412480" cy="6238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836693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Queue</a:t>
            </a:r>
            <a:r>
              <a:rPr lang="es-ES_tradnl" dirty="0"/>
              <a:t> adicional y </a:t>
            </a:r>
            <a:r>
              <a:rPr lang="es-ES_tradnl" dirty="0" err="1"/>
              <a:t>backup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Sharding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120" y="3327400"/>
            <a:ext cx="16205200" cy="911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1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95C9C-F7C4-D145-61DD-63737216049A}"/>
              </a:ext>
            </a:extLst>
          </p:cNvPr>
          <p:cNvSpPr txBox="1">
            <a:spLocks/>
          </p:cNvSpPr>
          <p:nvPr/>
        </p:nvSpPr>
        <p:spPr>
          <a:xfrm>
            <a:off x="4615180" y="1625600"/>
            <a:ext cx="1464818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s-ES_tradnl"/>
              <a:t>Algo de historia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D1DCF7-000C-787D-C137-2DF29E6A9FB1}"/>
              </a:ext>
            </a:extLst>
          </p:cNvPr>
          <p:cNvSpPr txBox="1">
            <a:spLocks/>
          </p:cNvSpPr>
          <p:nvPr/>
        </p:nvSpPr>
        <p:spPr>
          <a:xfrm>
            <a:off x="4615180" y="4419600"/>
            <a:ext cx="14648180" cy="9296400"/>
          </a:xfrm>
          <a:prstGeom prst="rect">
            <a:avLst/>
          </a:prstGeom>
        </p:spPr>
        <p:txBody>
          <a:bodyPr/>
          <a:lstStyle>
            <a:lvl1pPr marL="365125" marR="0" indent="-365125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s-ES_tradnl"/>
              <a:t>Big Data fue precedido por Google (mapreduce), Amazon (Dynamo) y Software Open Source (Hadoop, MongoDB, Cassandra, RabbitMQ, etc)</a:t>
            </a:r>
          </a:p>
          <a:p>
            <a:pPr hangingPunct="1"/>
            <a:r>
              <a:rPr lang="es-ES_tradnl"/>
              <a:t>RDBMS tienen funciones espec</a:t>
            </a:r>
            <a:r>
              <a:rPr lang="es-ES"/>
              <a:t>íficas donde las relaciones entre los datos toman valor único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6418400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BDBB07E3-8D92-48D6-EB29-7A14A5ACD13F}"/>
              </a:ext>
            </a:extLst>
          </p:cNvPr>
          <p:cNvSpPr txBox="1">
            <a:spLocks/>
          </p:cNvSpPr>
          <p:nvPr/>
        </p:nvSpPr>
        <p:spPr>
          <a:xfrm>
            <a:off x="1432560" y="3281680"/>
            <a:ext cx="13887133" cy="9499600"/>
          </a:xfrm>
          <a:prstGeom prst="rect">
            <a:avLst/>
          </a:prstGeom>
        </p:spPr>
        <p:txBody>
          <a:bodyPr>
            <a:normAutofit/>
          </a:bodyPr>
          <a:lstStyle>
            <a:lvl1pPr marL="365125" marR="0" indent="-365125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+mj-lt"/>
              <a:buAutoNum type="arabicPeriod"/>
            </a:pPr>
            <a:r>
              <a:rPr lang="es-ES_tradnl" sz="5000" dirty="0">
                <a:latin typeface="Calibri" panose="020F0502020204030204" pitchFamily="34" charset="0"/>
                <a:cs typeface="Calibri" panose="020F0502020204030204" pitchFamily="34" charset="0"/>
              </a:rPr>
              <a:t>Robustes y tolerancia a fallas</a:t>
            </a:r>
          </a:p>
          <a:p>
            <a:pPr hangingPunct="1">
              <a:buFont typeface="+mj-lt"/>
              <a:buAutoNum type="arabicPeriod"/>
            </a:pPr>
            <a:r>
              <a:rPr lang="es-ES_tradnl" sz="5000" dirty="0">
                <a:latin typeface="Calibri" panose="020F0502020204030204" pitchFamily="34" charset="0"/>
                <a:cs typeface="Calibri" panose="020F0502020204030204" pitchFamily="34" charset="0"/>
              </a:rPr>
              <a:t>Baja latencia y actualizaciones</a:t>
            </a:r>
          </a:p>
          <a:p>
            <a:pPr hangingPunct="1">
              <a:buFont typeface="+mj-lt"/>
              <a:buAutoNum type="arabicPeriod"/>
            </a:pPr>
            <a:r>
              <a:rPr lang="es-ES_tradnl" sz="5000" dirty="0">
                <a:latin typeface="Calibri" panose="020F0502020204030204" pitchFamily="34" charset="0"/>
                <a:cs typeface="Calibri" panose="020F0502020204030204" pitchFamily="34" charset="0"/>
              </a:rPr>
              <a:t>Escalabilidad</a:t>
            </a:r>
          </a:p>
          <a:p>
            <a:pPr hangingPunct="1">
              <a:buFont typeface="+mj-lt"/>
              <a:buAutoNum type="arabicPeriod"/>
            </a:pPr>
            <a:r>
              <a:rPr lang="es-ES_tradnl" sz="5000" dirty="0" err="1">
                <a:latin typeface="Calibri" panose="020F0502020204030204" pitchFamily="34" charset="0"/>
                <a:cs typeface="Calibri" panose="020F0502020204030204" pitchFamily="34" charset="0"/>
              </a:rPr>
              <a:t>Generalizaci</a:t>
            </a:r>
            <a:r>
              <a:rPr lang="es-ES" sz="5000" dirty="0" err="1">
                <a:latin typeface="Calibri" panose="020F0502020204030204" pitchFamily="34" charset="0"/>
                <a:cs typeface="Calibri" panose="020F0502020204030204" pitchFamily="34" charset="0"/>
              </a:rPr>
              <a:t>ón</a:t>
            </a:r>
            <a:endParaRPr lang="es-ES" sz="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hangingPunct="1">
              <a:buFont typeface="+mj-lt"/>
              <a:buAutoNum type="arabicPeriod"/>
            </a:pPr>
            <a:r>
              <a:rPr lang="es-ES" sz="5000" dirty="0" err="1">
                <a:latin typeface="Calibri" panose="020F0502020204030204" pitchFamily="34" charset="0"/>
                <a:cs typeface="Calibri" panose="020F0502020204030204" pitchFamily="34" charset="0"/>
              </a:rPr>
              <a:t>Extensabilidad</a:t>
            </a:r>
            <a:endParaRPr lang="es-ES" sz="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hangingPunct="1">
              <a:buFont typeface="+mj-lt"/>
              <a:buAutoNum type="arabicPeriod"/>
            </a:pPr>
            <a:endParaRPr lang="es-ES" dirty="0"/>
          </a:p>
          <a:p>
            <a:pPr hangingPunct="1">
              <a:buFont typeface="+mj-lt"/>
              <a:buAutoNum type="arabicPeriod"/>
            </a:pPr>
            <a:endParaRPr lang="es-ES_tradnl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A35A466-0851-2AA7-B8D8-54E035DB2F4F}"/>
              </a:ext>
            </a:extLst>
          </p:cNvPr>
          <p:cNvSpPr txBox="1">
            <a:spLocks/>
          </p:cNvSpPr>
          <p:nvPr/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s-ES_tradnl"/>
              <a:t>Propiedades deseadas de un BD </a:t>
            </a:r>
            <a:endParaRPr lang="es-ES_tradnl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D18F93D8-DC39-718E-E86B-E0B29A85CF1C}"/>
              </a:ext>
            </a:extLst>
          </p:cNvPr>
          <p:cNvSpPr txBox="1">
            <a:spLocks/>
          </p:cNvSpPr>
          <p:nvPr/>
        </p:nvSpPr>
        <p:spPr>
          <a:xfrm>
            <a:off x="11643360" y="3281680"/>
            <a:ext cx="10576560" cy="9499600"/>
          </a:xfrm>
          <a:prstGeom prst="rect">
            <a:avLst/>
          </a:prstGeom>
        </p:spPr>
        <p:txBody>
          <a:bodyPr>
            <a:normAutofit/>
          </a:bodyPr>
          <a:lstStyle>
            <a:lvl1pPr marL="365125" marR="0" indent="-365125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914400" indent="-914400" hangingPunct="1">
              <a:buFont typeface="+mj-lt"/>
              <a:buAutoNum type="arabicPeriod" startAt="6"/>
            </a:pPr>
            <a:r>
              <a:rPr lang="es-ES" sz="5000" dirty="0" err="1">
                <a:latin typeface="Calibri" panose="020F0502020204030204" pitchFamily="34" charset="0"/>
                <a:cs typeface="Calibri" panose="020F0502020204030204" pitchFamily="34" charset="0"/>
              </a:rPr>
              <a:t>Queries</a:t>
            </a:r>
            <a:r>
              <a:rPr lang="es-ES" sz="5000" dirty="0">
                <a:latin typeface="Calibri" panose="020F0502020204030204" pitchFamily="34" charset="0"/>
                <a:cs typeface="Calibri" panose="020F0502020204030204" pitchFamily="34" charset="0"/>
              </a:rPr>
              <a:t> ad-hoc</a:t>
            </a:r>
          </a:p>
          <a:p>
            <a:pPr marL="914400" indent="-914400" hangingPunct="1">
              <a:buFont typeface="+mj-lt"/>
              <a:buAutoNum type="arabicPeriod" startAt="6"/>
            </a:pPr>
            <a:r>
              <a:rPr lang="es-ES" sz="5000" dirty="0">
                <a:latin typeface="Calibri" panose="020F0502020204030204" pitchFamily="34" charset="0"/>
                <a:cs typeface="Calibri" panose="020F0502020204030204" pitchFamily="34" charset="0"/>
              </a:rPr>
              <a:t>Mantenimiento mínimo</a:t>
            </a:r>
          </a:p>
          <a:p>
            <a:pPr marL="914400" indent="-914400" hangingPunct="1">
              <a:buFont typeface="+mj-lt"/>
              <a:buAutoNum type="arabicPeriod" startAt="6"/>
            </a:pPr>
            <a:r>
              <a:rPr lang="es-ES" sz="5000" dirty="0" err="1">
                <a:latin typeface="Calibri" panose="020F0502020204030204" pitchFamily="34" charset="0"/>
                <a:cs typeface="Calibri" panose="020F0502020204030204" pitchFamily="34" charset="0"/>
              </a:rPr>
              <a:t>Debugabilidad</a:t>
            </a:r>
            <a:endParaRPr lang="es-ES" sz="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indent="-914400" hangingPunct="1">
              <a:buFont typeface="+mj-lt"/>
              <a:buAutoNum type="arabicPeriod" startAt="6"/>
            </a:pPr>
            <a:r>
              <a:rPr lang="es-ES" sz="5000" dirty="0">
                <a:latin typeface="Calibri" panose="020F0502020204030204" pitchFamily="34" charset="0"/>
                <a:cs typeface="Calibri" panose="020F0502020204030204" pitchFamily="34" charset="0"/>
              </a:rPr>
              <a:t>Problemas de Arq. Incremental (nuevas funciones)</a:t>
            </a:r>
            <a:endParaRPr lang="es-ES" sz="5000" dirty="0"/>
          </a:p>
          <a:p>
            <a:pPr hangingPunct="1">
              <a:buFont typeface="+mj-lt"/>
              <a:buAutoNum type="arabicPeriod" startAt="6"/>
            </a:pPr>
            <a:endParaRPr lang="es-ES" dirty="0"/>
          </a:p>
          <a:p>
            <a:pPr hangingPunct="1">
              <a:buFont typeface="+mj-lt"/>
              <a:buAutoNum type="arabicPeriod" startAt="6"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0150313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F83FB2C-F7F3-C9B1-11AD-2A374152B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203" y="508000"/>
            <a:ext cx="21525593" cy="1216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91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05A4A9-A23B-CDAC-02DF-1B147CB2A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06" y="390071"/>
            <a:ext cx="21673943" cy="122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9642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93032BF-317B-FD3A-1A3F-67F8C530E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035" y="297543"/>
            <a:ext cx="22588178" cy="1263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1301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1DE139-985B-9846-E78A-FBD4279014C4}"/>
              </a:ext>
            </a:extLst>
          </p:cNvPr>
          <p:cNvSpPr txBox="1">
            <a:spLocks/>
          </p:cNvSpPr>
          <p:nvPr/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s-ES_tradnl"/>
              <a:t>Qu</a:t>
            </a:r>
            <a:r>
              <a:rPr lang="es-ES"/>
              <a:t>é es BigData</a:t>
            </a:r>
            <a:endParaRPr lang="es-ES_tradnl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D61A36E-5924-E962-05B5-F32A6660E9C6}"/>
              </a:ext>
            </a:extLst>
          </p:cNvPr>
          <p:cNvSpPr txBox="1">
            <a:spLocks/>
          </p:cNvSpPr>
          <p:nvPr/>
        </p:nvSpPr>
        <p:spPr>
          <a:xfrm>
            <a:off x="3986332" y="3129301"/>
            <a:ext cx="15651496" cy="9499600"/>
          </a:xfrm>
          <a:prstGeom prst="rect">
            <a:avLst/>
          </a:prstGeom>
        </p:spPr>
        <p:txBody>
          <a:bodyPr/>
          <a:lstStyle>
            <a:lvl1pPr marL="365125" marR="0" indent="-365125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endParaRPr lang="en-US" dirty="0"/>
          </a:p>
          <a:p>
            <a:pPr marL="0" indent="0" hangingPunct="1">
              <a:buNone/>
            </a:pPr>
            <a:r>
              <a:rPr lang="en-US" dirty="0"/>
              <a:t>Nuevo </a:t>
            </a:r>
            <a:r>
              <a:rPr lang="en-US" dirty="0" err="1"/>
              <a:t>enfoque</a:t>
            </a:r>
            <a:r>
              <a:rPr lang="en-US" dirty="0"/>
              <a:t> para </a:t>
            </a:r>
            <a:r>
              <a:rPr lang="en-US" dirty="0" err="1"/>
              <a:t>entender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valor y </a:t>
            </a:r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decisiones</a:t>
            </a:r>
            <a:r>
              <a:rPr lang="en-US" dirty="0"/>
              <a:t>, a </a:t>
            </a:r>
            <a:r>
              <a:rPr lang="en-US" dirty="0" err="1"/>
              <a:t>partir</a:t>
            </a:r>
            <a:r>
              <a:rPr lang="en-US" dirty="0"/>
              <a:t> de la </a:t>
            </a:r>
            <a:r>
              <a:rPr lang="en-US" dirty="0" err="1"/>
              <a:t>descripción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(</a:t>
            </a:r>
            <a:r>
              <a:rPr lang="en-US" dirty="0" err="1"/>
              <a:t>estructurados</a:t>
            </a:r>
            <a:r>
              <a:rPr lang="en-US" dirty="0"/>
              <a:t>, no </a:t>
            </a:r>
            <a:r>
              <a:rPr lang="en-US" dirty="0" err="1"/>
              <a:t>estructurados</a:t>
            </a:r>
            <a:r>
              <a:rPr lang="en-US" dirty="0"/>
              <a:t> o semi </a:t>
            </a:r>
            <a:r>
              <a:rPr lang="en-US" dirty="0" err="1"/>
              <a:t>estructurados</a:t>
            </a:r>
            <a:r>
              <a:rPr lang="en-US" dirty="0"/>
              <a:t>) </a:t>
            </a:r>
            <a:r>
              <a:rPr lang="en-US" dirty="0" err="1"/>
              <a:t>analizados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un punto de vista no </a:t>
            </a:r>
            <a:r>
              <a:rPr lang="en-US" dirty="0" err="1"/>
              <a:t>relacional</a:t>
            </a:r>
            <a:r>
              <a:rPr lang="en-US" dirty="0"/>
              <a:t> (</a:t>
            </a:r>
            <a:r>
              <a:rPr lang="en-US" dirty="0" err="1"/>
              <a:t>costo</a:t>
            </a:r>
            <a:r>
              <a:rPr lang="en-US" dirty="0"/>
              <a:t>, </a:t>
            </a:r>
            <a:r>
              <a:rPr lang="en-US" dirty="0" err="1"/>
              <a:t>tiempo</a:t>
            </a:r>
            <a:r>
              <a:rPr lang="en-US" dirty="0"/>
              <a:t>, </a:t>
            </a:r>
            <a:r>
              <a:rPr lang="en-US" dirty="0" err="1"/>
              <a:t>recursos</a:t>
            </a:r>
            <a:r>
              <a:rPr lang="en-US" dirty="0"/>
              <a:t>),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herramientas</a:t>
            </a:r>
            <a:r>
              <a:rPr lang="en-US" dirty="0"/>
              <a:t> de </a:t>
            </a:r>
            <a:r>
              <a:rPr lang="en-US" dirty="0" err="1"/>
              <a:t>supercómputo</a:t>
            </a:r>
            <a:r>
              <a:rPr lang="en-US" dirty="0"/>
              <a:t> </a:t>
            </a:r>
            <a:r>
              <a:rPr lang="en-US" dirty="0" err="1"/>
              <a:t>nativo</a:t>
            </a:r>
            <a:r>
              <a:rPr lang="en-US" dirty="0"/>
              <a:t> 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nube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4072196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AB0BCAE-7894-869A-4F31-1AAD20E6E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65" y="346529"/>
            <a:ext cx="22650972" cy="1256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7141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F4237F-A45C-CE8E-0D35-1E51F6FE3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71" y="234042"/>
            <a:ext cx="22391024" cy="1250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8079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58776AE-8D6F-A6E5-206D-3A2958B60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92" y="184150"/>
            <a:ext cx="22381701" cy="125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0337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Data-Driven Finance Teams Can Analyze Expense Data">
            <a:extLst>
              <a:ext uri="{FF2B5EF4-FFF2-40B4-BE49-F238E27FC236}">
                <a16:creationId xmlns:a16="http://schemas.microsoft.com/office/drawing/2014/main" id="{6ED4FF23-9F81-51E2-63FF-240791CE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7472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40016" y="358819"/>
            <a:ext cx="21005800" cy="2286000"/>
          </a:xfrm>
        </p:spPr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Necesidades Globales de datos: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89100" y="2644819"/>
            <a:ext cx="6652592" cy="9397954"/>
          </a:xfrm>
          <a:solidFill>
            <a:schemeClr val="accent1">
              <a:lumMod val="60000"/>
              <a:lumOff val="40000"/>
              <a:alpha val="61248"/>
            </a:schemeClr>
          </a:solidFill>
        </p:spPr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s-ES_tradnl" dirty="0">
                <a:solidFill>
                  <a:srgbClr val="FFFF00"/>
                </a:solidFill>
              </a:rPr>
              <a:t>Crecimiento de logs exponencial</a:t>
            </a:r>
          </a:p>
          <a:p>
            <a:pPr marL="914400" indent="-914400">
              <a:buFont typeface="+mj-lt"/>
              <a:buAutoNum type="arabicPeriod"/>
            </a:pPr>
            <a:r>
              <a:rPr lang="es-ES_tradnl" dirty="0">
                <a:solidFill>
                  <a:srgbClr val="FFFF00"/>
                </a:solidFill>
              </a:rPr>
              <a:t>Crecimiento de demanda</a:t>
            </a:r>
          </a:p>
          <a:p>
            <a:pPr marL="914400" indent="-914400">
              <a:buFont typeface="+mj-lt"/>
              <a:buAutoNum type="arabicPeriod"/>
            </a:pPr>
            <a:r>
              <a:rPr lang="es-ES_tradnl" dirty="0">
                <a:solidFill>
                  <a:srgbClr val="FFFF00"/>
                </a:solidFill>
              </a:rPr>
              <a:t>Crecimiento de popularidad</a:t>
            </a:r>
          </a:p>
          <a:p>
            <a:pPr marL="914400" indent="-914400">
              <a:buFont typeface="+mj-lt"/>
              <a:buAutoNum type="arabicPeriod"/>
            </a:pPr>
            <a:r>
              <a:rPr lang="es-ES_tradnl" dirty="0">
                <a:solidFill>
                  <a:srgbClr val="FFFF00"/>
                </a:solidFill>
              </a:rPr>
              <a:t>Mayor inteligencia</a:t>
            </a:r>
          </a:p>
          <a:p>
            <a:endParaRPr lang="es-ES_tradnl" dirty="0"/>
          </a:p>
        </p:txBody>
      </p:sp>
      <p:sp>
        <p:nvSpPr>
          <p:cNvPr id="4" name="CuadroTexto 3"/>
          <p:cNvSpPr txBox="1"/>
          <p:nvPr/>
        </p:nvSpPr>
        <p:spPr>
          <a:xfrm>
            <a:off x="25536539" y="3578087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sz="6000" dirty="0"/>
          </a:p>
        </p:txBody>
      </p:sp>
    </p:spTree>
    <p:extLst>
      <p:ext uri="{BB962C8B-B14F-4D97-AF65-F5344CB8AC3E}">
        <p14:creationId xmlns:p14="http://schemas.microsoft.com/office/powerpoint/2010/main" val="209990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AAC08C57-502A-D08B-CB2E-8D5B3EE6733E}"/>
              </a:ext>
            </a:extLst>
          </p:cNvPr>
          <p:cNvSpPr/>
          <p:nvPr/>
        </p:nvSpPr>
        <p:spPr>
          <a:xfrm>
            <a:off x="892628" y="2861668"/>
            <a:ext cx="22598743" cy="936426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11000" b="0" dirty="0">
                <a:solidFill>
                  <a:schemeClr val="accent4">
                    <a:lumMod val="50000"/>
                  </a:schemeClr>
                </a:solidFill>
                <a:sym typeface="Helvetica Neue Medium"/>
              </a:rPr>
              <a:t>¿Existe una correlación entre el nivel de vida de un país medido por el ingreso econoómico de su población, edad y el acceso a internet?</a:t>
            </a:r>
            <a:r>
              <a:rPr lang="es-MX" sz="8800" b="0" dirty="0">
                <a:solidFill>
                  <a:srgbClr val="FFFFFF"/>
                </a:solidFill>
                <a:sym typeface="Helvetica Neue Medium"/>
              </a:rPr>
              <a:t>dlakjdslkajshd</a:t>
            </a:r>
            <a:endParaRPr kumimoji="0" lang="es-MX" sz="8800" b="0" i="0" u="none" strike="noStrike" cap="none" spc="0" normalizeH="0" baseline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47EC1F0-A531-B7EE-3247-9D0B61A2363E}"/>
              </a:ext>
            </a:extLst>
          </p:cNvPr>
          <p:cNvSpPr txBox="1"/>
          <p:nvPr/>
        </p:nvSpPr>
        <p:spPr>
          <a:xfrm>
            <a:off x="10635342" y="12604432"/>
            <a:ext cx="1221377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s-MX" sz="2000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https://global-internet-map-2022.telegeography.com</a:t>
            </a:r>
            <a:r>
              <a:rPr lang="es-MX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s-MX" sz="2000" dirty="0">
              <a:solidFill>
                <a:schemeClr val="bg1"/>
              </a:solidFill>
            </a:endParaRPr>
          </a:p>
          <a:p>
            <a:pPr algn="r"/>
            <a:r>
              <a:rPr lang="es-MX" sz="2000" dirty="0">
                <a:solidFill>
                  <a:schemeClr val="bg1"/>
                </a:solidFill>
                <a:hlinkClick r:id="rId3"/>
              </a:rPr>
              <a:t>https://datareportal.com/reports/digital-2022-global-overview-report</a:t>
            </a:r>
            <a:endParaRPr lang="es-MX" sz="2000" dirty="0">
              <a:solidFill>
                <a:schemeClr val="bg1"/>
              </a:solidFill>
            </a:endParaRPr>
          </a:p>
          <a:p>
            <a:pPr algn="r"/>
            <a:endParaRPr lang="es-MX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6295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7DE3AEE-6DB7-FA2A-1D60-91AD101B2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430" y="5890270"/>
            <a:ext cx="9463718" cy="710310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9BF8816-E112-F65E-3716-504F8BDBBEB3}"/>
              </a:ext>
            </a:extLst>
          </p:cNvPr>
          <p:cNvSpPr txBox="1">
            <a:spLocks/>
          </p:cNvSpPr>
          <p:nvPr/>
        </p:nvSpPr>
        <p:spPr>
          <a:xfrm>
            <a:off x="1689100" y="905505"/>
            <a:ext cx="2100580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s-ES" dirty="0"/>
              <a:t>Data </a:t>
            </a:r>
            <a:r>
              <a:rPr lang="es-ES" dirty="0" err="1"/>
              <a:t>sources</a:t>
            </a:r>
            <a:r>
              <a:rPr lang="es-ES" dirty="0"/>
              <a:t> </a:t>
            </a:r>
            <a:r>
              <a:rPr lang="es-ES" dirty="0" err="1"/>
              <a:t>types</a:t>
            </a:r>
            <a:r>
              <a:rPr lang="es-ES" dirty="0"/>
              <a:t> in Big Data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0C1BDDA-1B5E-B8D9-18B2-BD56E18D41B7}"/>
              </a:ext>
            </a:extLst>
          </p:cNvPr>
          <p:cNvSpPr/>
          <p:nvPr/>
        </p:nvSpPr>
        <p:spPr>
          <a:xfrm>
            <a:off x="853440" y="3436610"/>
            <a:ext cx="1041620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 algn="l">
              <a:buAutoNum type="arabicPeriod"/>
            </a:pPr>
            <a:r>
              <a:rPr lang="es-ES" sz="8800" dirty="0" err="1">
                <a:solidFill>
                  <a:srgbClr val="00B050"/>
                </a:solidFill>
                <a:latin typeface="+mn-lt"/>
              </a:rPr>
              <a:t>Structured</a:t>
            </a:r>
            <a:endParaRPr lang="es-ES" sz="8800" dirty="0">
              <a:solidFill>
                <a:srgbClr val="00B050"/>
              </a:solidFill>
              <a:latin typeface="+mn-lt"/>
            </a:endParaRPr>
          </a:p>
          <a:p>
            <a:pPr marL="914400" indent="-914400" algn="l">
              <a:buAutoNum type="arabicPeriod"/>
            </a:pPr>
            <a:r>
              <a:rPr lang="es-ES" sz="8800" dirty="0" err="1">
                <a:solidFill>
                  <a:srgbClr val="00B050"/>
                </a:solidFill>
                <a:latin typeface="+mn-lt"/>
              </a:rPr>
              <a:t>None</a:t>
            </a:r>
            <a:r>
              <a:rPr lang="es-ES" sz="8800" dirty="0">
                <a:solidFill>
                  <a:srgbClr val="00B050"/>
                </a:solidFill>
                <a:latin typeface="+mn-lt"/>
              </a:rPr>
              <a:t> </a:t>
            </a:r>
            <a:r>
              <a:rPr lang="es-ES" sz="8800" dirty="0" err="1">
                <a:solidFill>
                  <a:srgbClr val="00B050"/>
                </a:solidFill>
                <a:latin typeface="+mn-lt"/>
              </a:rPr>
              <a:t>structured</a:t>
            </a:r>
            <a:endParaRPr lang="es-ES" sz="8800" dirty="0">
              <a:solidFill>
                <a:srgbClr val="00B050"/>
              </a:solidFill>
              <a:latin typeface="+mn-lt"/>
            </a:endParaRPr>
          </a:p>
          <a:p>
            <a:pPr marL="914400" indent="-914400" algn="l">
              <a:buAutoNum type="arabicPeriod"/>
            </a:pPr>
            <a:r>
              <a:rPr lang="es-ES" sz="8800" dirty="0" err="1">
                <a:solidFill>
                  <a:srgbClr val="00B050"/>
                </a:solidFill>
                <a:latin typeface="+mn-lt"/>
              </a:rPr>
              <a:t>Semi-structured</a:t>
            </a:r>
            <a:endParaRPr lang="es-ES" sz="8800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286996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02DBB24-79AF-6B3F-5FE6-8B52CC70D472}"/>
              </a:ext>
            </a:extLst>
          </p:cNvPr>
          <p:cNvSpPr txBox="1">
            <a:spLocks/>
          </p:cNvSpPr>
          <p:nvPr/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s-ES"/>
              <a:t>Structured Data</a:t>
            </a:r>
            <a:endParaRPr lang="es-E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6697AC1-FF9E-CDB8-9B36-6D17D17A1DE5}"/>
              </a:ext>
            </a:extLst>
          </p:cNvPr>
          <p:cNvSpPr txBox="1">
            <a:spLocks/>
          </p:cNvSpPr>
          <p:nvPr/>
        </p:nvSpPr>
        <p:spPr bwMode="auto">
          <a:xfrm>
            <a:off x="12495170" y="3128066"/>
            <a:ext cx="8364580" cy="949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>
            <a:lvl1pPr marL="609600" indent="-609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990600" indent="-5334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6400" dirty="0"/>
          </a:p>
          <a:p>
            <a:r>
              <a:rPr lang="en-US" sz="6400" dirty="0"/>
              <a:t>Big mass</a:t>
            </a:r>
          </a:p>
          <a:p>
            <a:r>
              <a:rPr lang="en-US" sz="6400" dirty="0"/>
              <a:t>Diversity</a:t>
            </a:r>
          </a:p>
          <a:p>
            <a:r>
              <a:rPr lang="en-US" sz="6400" dirty="0"/>
              <a:t>Storage</a:t>
            </a:r>
          </a:p>
          <a:p>
            <a:r>
              <a:rPr lang="en-US" sz="6400" dirty="0"/>
              <a:t>Security</a:t>
            </a:r>
          </a:p>
          <a:p>
            <a:r>
              <a:rPr lang="en-US" sz="6400" dirty="0"/>
              <a:t>Decision Support Systems and Answers Recovery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262E2074-148F-03A5-898A-EFCED9C7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981" y="4674152"/>
            <a:ext cx="8185046" cy="629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3372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741A1F8B-1E70-72C9-FD82-8C1534B1441E}"/>
              </a:ext>
            </a:extLst>
          </p:cNvPr>
          <p:cNvSpPr txBox="1">
            <a:spLocks/>
          </p:cNvSpPr>
          <p:nvPr/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s-ES" dirty="0" err="1"/>
              <a:t>None</a:t>
            </a:r>
            <a:r>
              <a:rPr lang="es-ES" dirty="0"/>
              <a:t> </a:t>
            </a:r>
            <a:r>
              <a:rPr lang="es-ES" dirty="0" err="1"/>
              <a:t>Structured</a:t>
            </a:r>
            <a:r>
              <a:rPr lang="es-ES" dirty="0"/>
              <a:t> Data, </a:t>
            </a:r>
            <a:r>
              <a:rPr lang="es-ES" dirty="0" err="1"/>
              <a:t>Organizations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AF815D1-6154-B100-F7EB-FE268727E49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2495170" y="3128066"/>
                <a:ext cx="7728472" cy="9499600"/>
              </a:xfrm>
              <a:prstGeom prst="rect">
                <a:avLst/>
              </a:prstGeom>
              <a:noFill/>
              <a:ln>
                <a:noFill/>
              </a:ln>
              <a:extLst>
                <a:ext uri="{FAA26D3D-D897-4be2-8F04-BA451C77F1D7}">
                  <ma14:placeholderFlag xmlns:ma14="http://schemas.microsoft.com/office/mac/drawingml/2011/main" xmlns="" val="1"/>
                </a:ex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>
                <a:lvl1pPr marL="609600" indent="-609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060AA"/>
                  </a:buClr>
                  <a:buFont typeface="Times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990600" indent="-5334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060AA"/>
                  </a:buClr>
                  <a:buFont typeface="Times" charset="0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ＭＳ Ｐゴシック" charset="0"/>
                  </a:defRPr>
                </a:lvl2pPr>
                <a:lvl3pPr marL="1371600" indent="-4572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060AA"/>
                  </a:buClr>
                  <a:buFont typeface="Times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ＭＳ Ｐゴシック" charset="0"/>
                  </a:defRPr>
                </a:lvl3pPr>
                <a:lvl4pPr marL="17526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060AA"/>
                  </a:buClr>
                  <a:buFont typeface="Times" charset="0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ＭＳ Ｐゴシック" charset="0"/>
                  </a:defRPr>
                </a:lvl4pPr>
                <a:lvl5pPr marL="2209800" indent="-381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060AA"/>
                  </a:buClr>
                  <a:buFont typeface="Times" charset="0"/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0"/>
                  </a:defRPr>
                </a:lvl5pPr>
                <a:lvl6pPr marL="2667000" indent="-3810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2060AA"/>
                  </a:buClr>
                  <a:buFont typeface="Times"/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3124200" indent="-3810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2060AA"/>
                  </a:buClr>
                  <a:buFont typeface="Times"/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581400" indent="-3810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2060AA"/>
                  </a:buClr>
                  <a:buFont typeface="Times"/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4038600" indent="-3810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2060AA"/>
                  </a:buClr>
                  <a:buFont typeface="Times"/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endParaRPr lang="en-US" sz="6400" dirty="0"/>
              </a:p>
              <a:p>
                <a:r>
                  <a:rPr lang="en-US" sz="6400" dirty="0">
                    <a:solidFill>
                      <a:schemeClr val="accent4">
                        <a:lumMod val="50000"/>
                      </a:schemeClr>
                    </a:solidFill>
                  </a:rPr>
                  <a:t>80 -90% </a:t>
                </a:r>
                <a:r>
                  <a:rPr lang="en-US" sz="6400" dirty="0"/>
                  <a:t>world wide data</a:t>
                </a:r>
              </a:p>
              <a:p>
                <a:r>
                  <a:rPr lang="en-US" sz="6400" dirty="0"/>
                  <a:t>Images, videos, email, searches, text, pdfs, etc.</a:t>
                </a:r>
              </a:p>
              <a:p>
                <a:r>
                  <a:rPr lang="en-US" sz="6400" dirty="0">
                    <a:solidFill>
                      <a:schemeClr val="accent4">
                        <a:lumMod val="50000"/>
                      </a:schemeClr>
                    </a:solidFill>
                  </a:rPr>
                  <a:t>V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6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sz="6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s-ES" sz="6400" b="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num>
                      <m:den>
                        <m:r>
                          <a:rPr lang="mr-IN" sz="6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s-ES" sz="6400" b="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64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AF815D1-6154-B100-F7EB-FE268727E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95170" y="3128066"/>
                <a:ext cx="7728472" cy="9499600"/>
              </a:xfrm>
              <a:prstGeom prst="rect">
                <a:avLst/>
              </a:prstGeom>
              <a:blipFill>
                <a:blip r:embed="rId2"/>
                <a:stretch>
                  <a:fillRect l="-3612"/>
                </a:stretch>
              </a:blipFill>
              <a:ln>
                <a:noFill/>
              </a:ln>
              <a:extLs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>
            <a:extLst>
              <a:ext uri="{FF2B5EF4-FFF2-40B4-BE49-F238E27FC236}">
                <a16:creationId xmlns:a16="http://schemas.microsoft.com/office/drawing/2014/main" id="{92D504C5-0986-DFBA-0C70-F73733DEC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1" y="4841460"/>
            <a:ext cx="9104270" cy="562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0351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5E60FEF-AC8C-8900-665D-F4D92EB1A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1" y="3232088"/>
            <a:ext cx="12949298" cy="978052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F387DE1-9787-9898-EF75-FE5D3D689168}"/>
              </a:ext>
            </a:extLst>
          </p:cNvPr>
          <p:cNvSpPr txBox="1">
            <a:spLocks/>
          </p:cNvSpPr>
          <p:nvPr/>
        </p:nvSpPr>
        <p:spPr>
          <a:xfrm>
            <a:off x="6146801" y="361951"/>
            <a:ext cx="14712950" cy="168275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s-ES"/>
              <a:t> Data schemas, samples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616712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8E000-5FEA-CA9C-7EC2-F845323B3E18}"/>
              </a:ext>
            </a:extLst>
          </p:cNvPr>
          <p:cNvSpPr txBox="1">
            <a:spLocks/>
          </p:cNvSpPr>
          <p:nvPr/>
        </p:nvSpPr>
        <p:spPr bwMode="auto">
          <a:xfrm>
            <a:off x="2266278" y="3097586"/>
            <a:ext cx="20654682" cy="949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>
            <a:lvl1pPr marL="609600" indent="-609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990600" indent="-5334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028700" indent="-102870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6400" dirty="0">
                <a:solidFill>
                  <a:schemeClr val="accent4">
                    <a:lumMod val="50000"/>
                  </a:schemeClr>
                </a:solidFill>
                <a:sym typeface="Wingdings"/>
              </a:rPr>
              <a:t>Past stored in SILOS</a:t>
            </a:r>
          </a:p>
          <a:p>
            <a:pPr marL="1028700" indent="-102870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6400" dirty="0">
                <a:sym typeface="Wingdings"/>
              </a:rPr>
              <a:t>	- </a:t>
            </a:r>
            <a:r>
              <a:rPr lang="en-US" sz="6400" b="0" dirty="0">
                <a:sym typeface="Wingdings"/>
              </a:rPr>
              <a:t>Unconnected stored islands</a:t>
            </a:r>
          </a:p>
          <a:p>
            <a:pPr marL="1028700" indent="-102870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6400" b="0" dirty="0">
                <a:sym typeface="Wingdings"/>
              </a:rPr>
              <a:t>	- Hindered stored and connect silos for pattern recognition</a:t>
            </a:r>
          </a:p>
          <a:p>
            <a:pPr marL="1028700" indent="-102870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6400" b="0" dirty="0">
                <a:sym typeface="Wingdings"/>
              </a:rPr>
              <a:t>	- Outdated and unsynchronized</a:t>
            </a:r>
          </a:p>
          <a:p>
            <a:pPr marL="1028700" indent="-102870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endParaRPr lang="en-US" sz="6400" dirty="0">
              <a:sym typeface="Wingdings"/>
            </a:endParaRPr>
          </a:p>
          <a:p>
            <a:pPr marL="1028700" indent="-102870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6400" dirty="0">
                <a:solidFill>
                  <a:schemeClr val="accent4">
                    <a:lumMod val="50000"/>
                  </a:schemeClr>
                </a:solidFill>
                <a:sym typeface="Wingdings"/>
              </a:rPr>
              <a:t>RDMS (Highly structured data) </a:t>
            </a:r>
            <a:r>
              <a:rPr lang="mr-IN" sz="6400" dirty="0">
                <a:solidFill>
                  <a:schemeClr val="accent4">
                    <a:lumMod val="50000"/>
                  </a:schemeClr>
                </a:solidFill>
                <a:sym typeface="Wingdings"/>
              </a:rPr>
              <a:t>–</a:t>
            </a:r>
            <a:r>
              <a:rPr lang="en-US" sz="6400" dirty="0">
                <a:solidFill>
                  <a:schemeClr val="accent4">
                    <a:lumMod val="50000"/>
                  </a:schemeClr>
                </a:solidFill>
                <a:sym typeface="Wingdings"/>
              </a:rPr>
              <a:t> SILOS  Value</a:t>
            </a:r>
          </a:p>
          <a:p>
            <a:pPr marL="1028700" indent="-102870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6400" dirty="0">
                <a:sym typeface="Wingdings"/>
              </a:rPr>
              <a:t>	</a:t>
            </a:r>
            <a:endParaRPr lang="en-US" sz="64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CBDBFDE-2FD4-F9F0-4BEE-040C12E200A2}"/>
              </a:ext>
            </a:extLst>
          </p:cNvPr>
          <p:cNvSpPr txBox="1">
            <a:spLocks/>
          </p:cNvSpPr>
          <p:nvPr/>
        </p:nvSpPr>
        <p:spPr>
          <a:xfrm>
            <a:off x="5510692" y="636271"/>
            <a:ext cx="14712950" cy="1682750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s-ES" dirty="0" err="1"/>
              <a:t>Structured</a:t>
            </a:r>
            <a:r>
              <a:rPr lang="es-ES" dirty="0"/>
              <a:t> Data, </a:t>
            </a:r>
            <a:r>
              <a:rPr lang="es-ES" b="1" dirty="0" err="1"/>
              <a:t>Organizations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34961517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La relación del Big Data con otras tecnologías</a:t>
            </a:r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090" y="3558104"/>
            <a:ext cx="9612644" cy="8686904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12495170" y="3128066"/>
            <a:ext cx="7728472" cy="949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>
            <a:lvl1pPr marL="609600" indent="-609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990600" indent="-5334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6400" dirty="0"/>
          </a:p>
          <a:p>
            <a:r>
              <a:rPr lang="en-US" sz="6400" dirty="0"/>
              <a:t>Gran masa</a:t>
            </a:r>
          </a:p>
          <a:p>
            <a:r>
              <a:rPr lang="en-US" sz="6400" dirty="0" err="1"/>
              <a:t>Diversidad</a:t>
            </a:r>
            <a:endParaRPr lang="en-US" sz="6400" dirty="0"/>
          </a:p>
          <a:p>
            <a:r>
              <a:rPr lang="en-US" sz="6400" dirty="0" err="1"/>
              <a:t>Almacenamiento</a:t>
            </a:r>
            <a:endParaRPr lang="en-US" sz="6400" dirty="0"/>
          </a:p>
          <a:p>
            <a:r>
              <a:rPr lang="en-US" sz="6400" dirty="0" err="1"/>
              <a:t>Seguridad</a:t>
            </a:r>
            <a:endParaRPr lang="en-US" sz="6400" dirty="0"/>
          </a:p>
          <a:p>
            <a:r>
              <a:rPr lang="en-US" sz="6400" dirty="0" err="1"/>
              <a:t>Tomar</a:t>
            </a:r>
            <a:r>
              <a:rPr lang="en-US" sz="6400" dirty="0"/>
              <a:t> </a:t>
            </a:r>
            <a:r>
              <a:rPr lang="en-US" sz="6400" dirty="0" err="1"/>
              <a:t>decisiones</a:t>
            </a:r>
            <a:r>
              <a:rPr lang="en-US" sz="6400" dirty="0"/>
              <a:t> y responder</a:t>
            </a:r>
          </a:p>
        </p:txBody>
      </p:sp>
    </p:spTree>
    <p:extLst>
      <p:ext uri="{BB962C8B-B14F-4D97-AF65-F5344CB8AC3E}">
        <p14:creationId xmlns:p14="http://schemas.microsoft.com/office/powerpoint/2010/main" val="324138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FBDEBB3D-31F5-0796-435C-3961517AB656}"/>
              </a:ext>
            </a:extLst>
          </p:cNvPr>
          <p:cNvSpPr txBox="1">
            <a:spLocks/>
          </p:cNvSpPr>
          <p:nvPr/>
        </p:nvSpPr>
        <p:spPr bwMode="auto">
          <a:xfrm>
            <a:off x="3729318" y="3128066"/>
            <a:ext cx="16494324" cy="949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>
            <a:lvl1pPr marL="609600" indent="-609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990600" indent="-5334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028700" indent="-102870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6400" dirty="0"/>
              <a:t>Using pattern recognition a organizations can use it for:</a:t>
            </a:r>
          </a:p>
          <a:p>
            <a:pPr marL="1028700" indent="-102870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6400" dirty="0">
                <a:solidFill>
                  <a:schemeClr val="accent4">
                    <a:lumMod val="50000"/>
                  </a:schemeClr>
                </a:solidFill>
              </a:rPr>
              <a:t>1.- Detect correlated products</a:t>
            </a:r>
          </a:p>
          <a:p>
            <a:pPr marL="1028700" indent="-102870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6400" dirty="0">
                <a:solidFill>
                  <a:schemeClr val="accent4">
                    <a:lumMod val="50000"/>
                  </a:schemeClr>
                </a:solidFill>
              </a:rPr>
              <a:t>2.- Estimated demand</a:t>
            </a:r>
          </a:p>
          <a:p>
            <a:pPr marL="1028700" indent="-102870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6400" dirty="0">
                <a:solidFill>
                  <a:schemeClr val="accent4">
                    <a:lumMod val="50000"/>
                  </a:schemeClr>
                </a:solidFill>
              </a:rPr>
              <a:t>3.- </a:t>
            </a:r>
            <a:r>
              <a:rPr lang="en-US" sz="6400" dirty="0" err="1">
                <a:solidFill>
                  <a:schemeClr val="accent4">
                    <a:lumMod val="50000"/>
                  </a:schemeClr>
                </a:solidFill>
              </a:rPr>
              <a:t>Dapture</a:t>
            </a:r>
            <a:r>
              <a:rPr lang="en-US" sz="6400" dirty="0">
                <a:solidFill>
                  <a:schemeClr val="accent4">
                    <a:lumMod val="50000"/>
                  </a:schemeClr>
                </a:solidFill>
              </a:rPr>
              <a:t> fraudulent actions</a:t>
            </a:r>
          </a:p>
          <a:p>
            <a:pPr marL="1028700" indent="-102870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endParaRPr lang="en-US" sz="6400" dirty="0"/>
          </a:p>
          <a:p>
            <a:pPr marL="1028700" indent="-102870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6400" dirty="0" err="1">
                <a:solidFill>
                  <a:srgbClr val="00B050"/>
                </a:solidFill>
              </a:rPr>
              <a:t>Commerce+Open</a:t>
            </a:r>
            <a:r>
              <a:rPr lang="en-US" sz="6400" dirty="0">
                <a:solidFill>
                  <a:srgbClr val="00B050"/>
                </a:solidFill>
              </a:rPr>
              <a:t> </a:t>
            </a:r>
            <a:r>
              <a:rPr lang="en-US" sz="6400" dirty="0" err="1">
                <a:solidFill>
                  <a:srgbClr val="00B050"/>
                </a:solidFill>
              </a:rPr>
              <a:t>Data+Analytics</a:t>
            </a:r>
            <a:r>
              <a:rPr lang="en-US" sz="6400" dirty="0" err="1">
                <a:solidFill>
                  <a:srgbClr val="00B050"/>
                </a:solidFill>
                <a:sym typeface="Wingdings"/>
              </a:rPr>
              <a:t>Better</a:t>
            </a:r>
            <a:r>
              <a:rPr lang="en-US" sz="6400" dirty="0">
                <a:solidFill>
                  <a:srgbClr val="00B050"/>
                </a:solidFill>
                <a:sym typeface="Wingdings"/>
              </a:rPr>
              <a:t> predictions (Business Intelligence)</a:t>
            </a:r>
            <a:r>
              <a:rPr lang="en-US" sz="6400" dirty="0">
                <a:sym typeface="Wingdings"/>
              </a:rPr>
              <a:t>	</a:t>
            </a:r>
            <a:endParaRPr lang="en-US" sz="64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8688BB2-B276-1CB3-122D-F6069C4FB36B}"/>
              </a:ext>
            </a:extLst>
          </p:cNvPr>
          <p:cNvSpPr txBox="1">
            <a:spLocks/>
          </p:cNvSpPr>
          <p:nvPr/>
        </p:nvSpPr>
        <p:spPr bwMode="auto">
          <a:xfrm>
            <a:off x="2034651" y="523627"/>
            <a:ext cx="14712950" cy="16827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6F6F6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6F6F6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6F6F6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6F6F6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6F6F6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6F6F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6F6F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6F6F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6F6F6"/>
                </a:solidFill>
                <a:latin typeface="Arial" charset="0"/>
              </a:defRPr>
            </a:lvl9pPr>
          </a:lstStyle>
          <a:p>
            <a:r>
              <a:rPr lang="es-ES" sz="7200" dirty="0" err="1">
                <a:solidFill>
                  <a:schemeClr val="tx1"/>
                </a:solidFill>
              </a:rPr>
              <a:t>Structured</a:t>
            </a:r>
            <a:r>
              <a:rPr lang="es-ES" sz="7200" dirty="0">
                <a:solidFill>
                  <a:schemeClr val="tx1"/>
                </a:solidFill>
              </a:rPr>
              <a:t> Data, </a:t>
            </a:r>
            <a:r>
              <a:rPr lang="es-ES" sz="7200" dirty="0" err="1">
                <a:solidFill>
                  <a:schemeClr val="tx1"/>
                </a:solidFill>
              </a:rPr>
              <a:t>Organizations</a:t>
            </a:r>
            <a:endParaRPr lang="es-E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5199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1D89AF8F-E65F-E286-BDBE-B56755B0F38D}"/>
              </a:ext>
            </a:extLst>
          </p:cNvPr>
          <p:cNvSpPr txBox="1">
            <a:spLocks/>
          </p:cNvSpPr>
          <p:nvPr/>
        </p:nvSpPr>
        <p:spPr bwMode="auto">
          <a:xfrm>
            <a:off x="2079346" y="2726360"/>
            <a:ext cx="12464838" cy="949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>
            <a:lvl1pPr marL="609600" indent="-609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990600" indent="-5334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028700" indent="-102870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6400" dirty="0"/>
              <a:t>16 PB data per year</a:t>
            </a:r>
          </a:p>
          <a:p>
            <a:pPr marL="1028700" indent="-102870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6400" dirty="0"/>
              <a:t>1 mile per driver route optimized, savings 50 </a:t>
            </a:r>
            <a:r>
              <a:rPr lang="en-US" sz="6400" dirty="0" err="1"/>
              <a:t>mdd</a:t>
            </a:r>
            <a:endParaRPr lang="en-US" sz="6400" dirty="0"/>
          </a:p>
          <a:p>
            <a:pPr marL="1028700" indent="-102870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endParaRPr lang="en-US" sz="6400" dirty="0"/>
          </a:p>
          <a:p>
            <a:pPr marL="1028700" indent="-102870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6400" dirty="0"/>
              <a:t>250 millions clients, 10000 stores</a:t>
            </a:r>
          </a:p>
          <a:p>
            <a:pPr marL="1028700" indent="-102870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6400" dirty="0"/>
              <a:t>2.5 PB per hour</a:t>
            </a:r>
          </a:p>
          <a:p>
            <a:pPr marL="1028700" indent="-102870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6400" dirty="0"/>
              <a:t>New products, customize recommendations, predictive support</a:t>
            </a:r>
          </a:p>
          <a:p>
            <a:pPr marL="1028700" indent="-102870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endParaRPr lang="en-US" sz="6400" dirty="0"/>
          </a:p>
          <a:p>
            <a:pPr marL="1028700" indent="-102870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endParaRPr lang="en-US" sz="6400" dirty="0"/>
          </a:p>
          <a:p>
            <a:pPr marL="1028700" indent="-102870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endParaRPr lang="en-US" sz="6400" dirty="0"/>
          </a:p>
          <a:p>
            <a:pPr marL="1028700" indent="-102870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endParaRPr lang="en-US" sz="6400" dirty="0"/>
          </a:p>
          <a:p>
            <a:pPr marL="1028700" indent="-102870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endParaRPr lang="en-US" sz="6400" dirty="0"/>
          </a:p>
          <a:p>
            <a:pPr marL="1028700" indent="-102870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endParaRPr lang="en-US" sz="64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16D7F6B-D034-9484-8AB0-2E81F4895D58}"/>
              </a:ext>
            </a:extLst>
          </p:cNvPr>
          <p:cNvSpPr txBox="1">
            <a:spLocks/>
          </p:cNvSpPr>
          <p:nvPr/>
        </p:nvSpPr>
        <p:spPr bwMode="auto">
          <a:xfrm>
            <a:off x="5905611" y="0"/>
            <a:ext cx="14712950" cy="16827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6F6F6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6F6F6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6F6F6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6F6F6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6F6F6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6F6F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6F6F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6F6F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6F6F6"/>
                </a:solidFill>
                <a:latin typeface="Arial" charset="0"/>
              </a:defRPr>
            </a:lvl9pPr>
          </a:lstStyle>
          <a:p>
            <a:r>
              <a:rPr lang="es-ES" sz="7200" dirty="0" err="1">
                <a:solidFill>
                  <a:schemeClr val="tx1"/>
                </a:solidFill>
              </a:rPr>
              <a:t>Semi</a:t>
            </a:r>
            <a:r>
              <a:rPr lang="es-ES" sz="7200" dirty="0">
                <a:solidFill>
                  <a:schemeClr val="tx1"/>
                </a:solidFill>
              </a:rPr>
              <a:t>- </a:t>
            </a:r>
            <a:r>
              <a:rPr lang="es-ES" sz="7200" dirty="0" err="1">
                <a:solidFill>
                  <a:schemeClr val="tx1"/>
                </a:solidFill>
              </a:rPr>
              <a:t>Structured</a:t>
            </a:r>
            <a:r>
              <a:rPr lang="es-ES" sz="7200" dirty="0">
                <a:solidFill>
                  <a:schemeClr val="tx1"/>
                </a:solidFill>
              </a:rPr>
              <a:t> Data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2017A34-FF88-7043-7275-6A6EC8177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8681" y="2726360"/>
            <a:ext cx="2517774" cy="299443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C742DA8-D667-B410-D6D5-9B276DBC6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2236" y="7476160"/>
            <a:ext cx="5118100" cy="383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9653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2">
            <a:extLst>
              <a:ext uri="{FF2B5EF4-FFF2-40B4-BE49-F238E27FC236}">
                <a16:creationId xmlns:a16="http://schemas.microsoft.com/office/drawing/2014/main" id="{5E3EFAE0-FBE4-B1F2-47A9-2AF77E7CF1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5756232"/>
              </p:ext>
            </p:extLst>
          </p:nvPr>
        </p:nvGraphicFramePr>
        <p:xfrm>
          <a:off x="6096000" y="3623688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ítulo 1">
            <a:extLst>
              <a:ext uri="{FF2B5EF4-FFF2-40B4-BE49-F238E27FC236}">
                <a16:creationId xmlns:a16="http://schemas.microsoft.com/office/drawing/2014/main" id="{9170CFBB-255F-D3EF-142E-A641BC0C29F2}"/>
              </a:ext>
            </a:extLst>
          </p:cNvPr>
          <p:cNvSpPr txBox="1">
            <a:spLocks/>
          </p:cNvSpPr>
          <p:nvPr/>
        </p:nvSpPr>
        <p:spPr bwMode="auto">
          <a:xfrm>
            <a:off x="2032001" y="910591"/>
            <a:ext cx="14712950" cy="16827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6F6F6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6F6F6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6F6F6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6F6F6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6F6F6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6F6F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6F6F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6F6F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6F6F6"/>
                </a:solidFill>
                <a:latin typeface="Arial" charset="0"/>
              </a:defRPr>
            </a:lvl9pPr>
          </a:lstStyle>
          <a:p>
            <a:r>
              <a:rPr lang="es-ES" sz="7200" dirty="0" err="1">
                <a:solidFill>
                  <a:schemeClr val="tx1"/>
                </a:solidFill>
              </a:rPr>
              <a:t>None-Structured</a:t>
            </a:r>
            <a:r>
              <a:rPr lang="es-ES" sz="7200" dirty="0">
                <a:solidFill>
                  <a:schemeClr val="tx1"/>
                </a:solidFill>
              </a:rPr>
              <a:t> Data, </a:t>
            </a:r>
            <a:r>
              <a:rPr lang="es-ES" sz="7200" dirty="0" err="1">
                <a:solidFill>
                  <a:schemeClr val="tx1"/>
                </a:solidFill>
              </a:rPr>
              <a:t>work</a:t>
            </a:r>
            <a:r>
              <a:rPr lang="es-ES" sz="7200" dirty="0">
                <a:solidFill>
                  <a:schemeClr val="tx1"/>
                </a:solidFill>
              </a:rPr>
              <a:t> </a:t>
            </a:r>
            <a:r>
              <a:rPr lang="es-ES" sz="7200" dirty="0" err="1">
                <a:solidFill>
                  <a:schemeClr val="tx1"/>
                </a:solidFill>
              </a:rPr>
              <a:t>path</a:t>
            </a:r>
            <a:endParaRPr lang="es-E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22875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275A2FB4-70AA-0FDE-1978-83ECBC112131}"/>
              </a:ext>
            </a:extLst>
          </p:cNvPr>
          <p:cNvSpPr txBox="1">
            <a:spLocks/>
          </p:cNvSpPr>
          <p:nvPr/>
        </p:nvSpPr>
        <p:spPr>
          <a:xfrm>
            <a:off x="-2716646" y="791212"/>
            <a:ext cx="2100580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data </a:t>
            </a:r>
            <a:r>
              <a:rPr lang="es-ES" dirty="0" err="1"/>
              <a:t>workload</a:t>
            </a:r>
            <a:endParaRPr lang="es-E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C49C8-D6E5-E430-9CCB-A644DDF6C6C3}"/>
              </a:ext>
            </a:extLst>
          </p:cNvPr>
          <p:cNvSpPr txBox="1">
            <a:spLocks/>
          </p:cNvSpPr>
          <p:nvPr/>
        </p:nvSpPr>
        <p:spPr bwMode="auto">
          <a:xfrm>
            <a:off x="1235499" y="1934212"/>
            <a:ext cx="20128209" cy="949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>
            <a:lvl1pPr marL="609600" indent="-609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990600" indent="-5334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6400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6400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8000" dirty="0"/>
              <a:t>ETL data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8000" dirty="0"/>
              <a:t>(E</a:t>
            </a:r>
            <a:r>
              <a:rPr lang="en-US" sz="8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xtract</a:t>
            </a:r>
            <a:r>
              <a:rPr lang="en-US" sz="8000" dirty="0"/>
              <a:t>, T</a:t>
            </a:r>
            <a:r>
              <a:rPr lang="en-US" sz="8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ransform</a:t>
            </a:r>
            <a:r>
              <a:rPr lang="en-US" sz="8000" dirty="0"/>
              <a:t> </a:t>
            </a:r>
            <a:r>
              <a:rPr lang="en-US" sz="8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en-US" sz="8000" dirty="0"/>
              <a:t> L</a:t>
            </a:r>
            <a:r>
              <a:rPr lang="en-US" sz="8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oad</a:t>
            </a:r>
            <a:r>
              <a:rPr lang="en-US" sz="8000" dirty="0"/>
              <a:t>)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8000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6000" b="0" dirty="0"/>
              <a:t>To integrate different sources and loaded it into: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6000" b="0" dirty="0"/>
              <a:t>Data Warehouse-Data Lake-Data Mart</a:t>
            </a:r>
          </a:p>
          <a:p>
            <a:pPr marL="0" indent="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75006043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275A2FB4-70AA-0FDE-1978-83ECBC112131}"/>
              </a:ext>
            </a:extLst>
          </p:cNvPr>
          <p:cNvSpPr txBox="1">
            <a:spLocks/>
          </p:cNvSpPr>
          <p:nvPr/>
        </p:nvSpPr>
        <p:spPr>
          <a:xfrm>
            <a:off x="1429464" y="965200"/>
            <a:ext cx="25865146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hangingPunct="1"/>
            <a:r>
              <a:rPr lang="es-ES" sz="8000" dirty="0"/>
              <a:t>4 </a:t>
            </a:r>
            <a:r>
              <a:rPr lang="es-ES" sz="8000" dirty="0" err="1"/>
              <a:t>key</a:t>
            </a:r>
            <a:r>
              <a:rPr lang="es-ES" sz="8000" dirty="0"/>
              <a:t> </a:t>
            </a:r>
            <a:r>
              <a:rPr lang="es-ES" sz="8000" dirty="0" err="1"/>
              <a:t>properties</a:t>
            </a:r>
            <a:r>
              <a:rPr lang="es-ES" sz="8000" dirty="0"/>
              <a:t> </a:t>
            </a:r>
            <a:r>
              <a:rPr lang="es-ES" sz="8000" dirty="0" err="1"/>
              <a:t>of</a:t>
            </a:r>
            <a:r>
              <a:rPr lang="es-ES" sz="8000" dirty="0"/>
              <a:t> a data </a:t>
            </a:r>
            <a:r>
              <a:rPr lang="es-ES" sz="8000" dirty="0" err="1"/>
              <a:t>transaction</a:t>
            </a:r>
            <a:endParaRPr lang="es-ES" sz="8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C49C8-D6E5-E430-9CCB-A644DDF6C6C3}"/>
              </a:ext>
            </a:extLst>
          </p:cNvPr>
          <p:cNvSpPr txBox="1">
            <a:spLocks/>
          </p:cNvSpPr>
          <p:nvPr/>
        </p:nvSpPr>
        <p:spPr bwMode="auto">
          <a:xfrm>
            <a:off x="2787209" y="2108200"/>
            <a:ext cx="17053654" cy="949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>
            <a:lvl1pPr marL="609600" indent="-609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990600" indent="-5334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6400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6400" dirty="0"/>
          </a:p>
          <a:p>
            <a:pPr marL="1028700" indent="-102870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endParaRPr lang="en-US" sz="6400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9B587344-F3B2-CA5E-31C4-CA5FDBCA1CEA}"/>
              </a:ext>
            </a:extLst>
          </p:cNvPr>
          <p:cNvSpPr txBox="1">
            <a:spLocks/>
          </p:cNvSpPr>
          <p:nvPr/>
        </p:nvSpPr>
        <p:spPr bwMode="auto">
          <a:xfrm>
            <a:off x="2584519" y="965200"/>
            <a:ext cx="19942972" cy="949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>
            <a:lvl1pPr marL="609600" indent="-609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990600" indent="-5334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6400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5000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6000" dirty="0"/>
              <a:t>A</a:t>
            </a:r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tomicity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s-MX" sz="5000" b="0" i="0" dirty="0">
                <a:solidFill>
                  <a:srgbClr val="161616"/>
                </a:solidFill>
                <a:effectLst/>
                <a:latin typeface="IBM Plex Sans" panose="020F0502020204030204" pitchFamily="34" charset="0"/>
              </a:rPr>
              <a:t>All changes to data are performed as if they are a single operation</a:t>
            </a:r>
            <a:endParaRPr lang="en-US" sz="5000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6000" dirty="0"/>
              <a:t>C</a:t>
            </a:r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onsistency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s-MX" sz="5000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Data is in a consistent state when a transaction starts and when it ends.</a:t>
            </a:r>
            <a:endParaRPr lang="en-US" sz="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6000" dirty="0"/>
              <a:t>I</a:t>
            </a:r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solation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s-MX" sz="5000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The intermediate state of a transaction is invisible to other transactions. As a result, transactions that run concurrently appear to be serialized.</a:t>
            </a:r>
            <a:endParaRPr lang="en-US" sz="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6000" dirty="0"/>
              <a:t>D</a:t>
            </a:r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urability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s-MX" sz="5000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After a transaction successfully completes, changes to data persist and are not undone, even in the event of a system failure.</a:t>
            </a:r>
            <a:endParaRPr lang="en-US" sz="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028700" indent="-1028700" defTabSz="1828800"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44707181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5C0F5-5FA8-232A-AE5C-3DBB921C4246}"/>
              </a:ext>
            </a:extLst>
          </p:cNvPr>
          <p:cNvSpPr txBox="1">
            <a:spLocks/>
          </p:cNvSpPr>
          <p:nvPr/>
        </p:nvSpPr>
        <p:spPr bwMode="auto">
          <a:xfrm>
            <a:off x="3341391" y="2280289"/>
            <a:ext cx="16494324" cy="949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>
            <a:lvl1pPr marL="609600" indent="-609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990600" indent="-5334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 charset="0"/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2060AA"/>
              </a:buClr>
              <a:buFont typeface="Times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028700" indent="-1028700"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</a:pPr>
            <a:r>
              <a:rPr lang="en-US" sz="6400" b="0" dirty="0">
                <a:solidFill>
                  <a:schemeClr val="accent4">
                    <a:lumMod val="50000"/>
                  </a:schemeClr>
                </a:solidFill>
              </a:rPr>
              <a:t>Graph Data Base.</a:t>
            </a:r>
            <a:r>
              <a:rPr lang="mr-IN" sz="6400" b="0" dirty="0">
                <a:solidFill>
                  <a:schemeClr val="accent4">
                    <a:lumMod val="50000"/>
                  </a:schemeClr>
                </a:solidFill>
              </a:rPr>
              <a:t>–</a:t>
            </a:r>
            <a:r>
              <a:rPr lang="en-US" sz="6400" b="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6400" b="0" dirty="0"/>
              <a:t>used to find connections between data sets (Neo4j)</a:t>
            </a:r>
          </a:p>
          <a:p>
            <a:pPr marL="1028700" indent="-1028700"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</a:pPr>
            <a:r>
              <a:rPr lang="en-US" sz="6400" b="0" dirty="0">
                <a:solidFill>
                  <a:schemeClr val="accent4">
                    <a:lumMod val="50000"/>
                  </a:schemeClr>
                </a:solidFill>
              </a:rPr>
              <a:t>Key Value Pairs.- </a:t>
            </a:r>
            <a:r>
              <a:rPr lang="en-US" sz="6400" b="0" dirty="0"/>
              <a:t>access and process data with key value pairs (Cassandra)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6400" b="0" dirty="0">
                <a:sym typeface="Wingdings"/>
              </a:rPr>
              <a:t></a:t>
            </a:r>
            <a:r>
              <a:rPr lang="en-US" sz="6400" b="0" dirty="0"/>
              <a:t>Layers for Value Big Data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6400" b="0" dirty="0">
                <a:sym typeface="Wingdings"/>
              </a:rPr>
              <a:t>	</a:t>
            </a:r>
            <a:r>
              <a:rPr lang="en-US" sz="6400" b="0" dirty="0" err="1"/>
              <a:t>Retrival</a:t>
            </a:r>
            <a:r>
              <a:rPr lang="en-US" sz="6400" b="0" dirty="0"/>
              <a:t> and Storage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6400" b="0" dirty="0"/>
              <a:t>		</a:t>
            </a:r>
            <a:r>
              <a:rPr lang="en-US" sz="6400" b="0" dirty="0">
                <a:sym typeface="Wingdings"/>
              </a:rPr>
              <a:t></a:t>
            </a:r>
            <a:r>
              <a:rPr lang="en-US" sz="6400" b="0" dirty="0"/>
              <a:t>Pre-processing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6400" b="0" dirty="0">
                <a:sym typeface="Wingdings"/>
              </a:rPr>
              <a:t>			</a:t>
            </a:r>
            <a:r>
              <a:rPr lang="en-US" sz="6400" b="0" dirty="0"/>
              <a:t>Analysis 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6400" b="0" dirty="0"/>
              <a:t>12 TB/day representative data to sentiment analysis for a product or service (crisis mappers)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2E8610F-893F-DE96-8DFE-61C64A839BB7}"/>
              </a:ext>
            </a:extLst>
          </p:cNvPr>
          <p:cNvSpPr txBox="1">
            <a:spLocks/>
          </p:cNvSpPr>
          <p:nvPr/>
        </p:nvSpPr>
        <p:spPr>
          <a:xfrm>
            <a:off x="4592296" y="597539"/>
            <a:ext cx="14712950" cy="1682750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s-ES" b="1" dirty="0" err="1"/>
              <a:t>None</a:t>
            </a:r>
            <a:r>
              <a:rPr lang="es-ES" b="1" dirty="0"/>
              <a:t> </a:t>
            </a:r>
            <a:r>
              <a:rPr lang="es-ES" b="1" dirty="0" err="1"/>
              <a:t>Structured</a:t>
            </a:r>
            <a:r>
              <a:rPr lang="es-ES" b="1" dirty="0"/>
              <a:t> Data, NoSQL</a:t>
            </a:r>
          </a:p>
        </p:txBody>
      </p:sp>
      <p:pic>
        <p:nvPicPr>
          <p:cNvPr id="8194" name="Picture 2" descr="Facebook - Inicia sesión o regístrate">
            <a:extLst>
              <a:ext uri="{FF2B5EF4-FFF2-40B4-BE49-F238E27FC236}">
                <a16:creationId xmlns:a16="http://schemas.microsoft.com/office/drawing/2014/main" id="{4AE0D851-3BF0-F6F8-64C6-4A3A627DA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6014" y="332335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83123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3C04B-E52B-58F3-3A68-B7E4834E47C3}"/>
              </a:ext>
            </a:extLst>
          </p:cNvPr>
          <p:cNvSpPr txBox="1">
            <a:spLocks/>
          </p:cNvSpPr>
          <p:nvPr/>
        </p:nvSpPr>
        <p:spPr>
          <a:xfrm>
            <a:off x="4498195" y="1103546"/>
            <a:ext cx="14712950" cy="1682750"/>
          </a:xfrm>
          <a:prstGeom prst="rect">
            <a:avLst/>
          </a:prstGeom>
        </p:spPr>
        <p:txBody>
          <a:bodyPr>
            <a:normAutofit fontScale="52500" lnSpcReduction="200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s-ES" b="1" dirty="0" err="1"/>
              <a:t>None</a:t>
            </a:r>
            <a:r>
              <a:rPr lang="es-ES" b="1" dirty="0"/>
              <a:t> </a:t>
            </a:r>
            <a:r>
              <a:rPr lang="es-ES" b="1" dirty="0" err="1"/>
              <a:t>Structured</a:t>
            </a:r>
            <a:r>
              <a:rPr lang="es-ES" b="1" dirty="0"/>
              <a:t> Data, NoSQL</a:t>
            </a:r>
          </a:p>
          <a:p>
            <a:pPr hangingPunct="1"/>
            <a:r>
              <a:rPr lang="es-ES" b="1" dirty="0"/>
              <a:t>Flow </a:t>
            </a:r>
            <a:r>
              <a:rPr lang="es-ES" b="1" dirty="0" err="1"/>
              <a:t>decision</a:t>
            </a:r>
            <a:r>
              <a:rPr lang="es-ES" b="1" dirty="0"/>
              <a:t> </a:t>
            </a:r>
            <a:r>
              <a:rPr lang="es-ES" b="1" dirty="0" err="1"/>
              <a:t>making</a:t>
            </a:r>
            <a:endParaRPr lang="es-ES" b="1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30F4F0A-82A6-1FE0-5B83-A5D4601F34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8434673"/>
              </p:ext>
            </p:extLst>
          </p:nvPr>
        </p:nvGraphicFramePr>
        <p:xfrm>
          <a:off x="4738253" y="2710872"/>
          <a:ext cx="14232834" cy="9901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65405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816E1-CE70-E514-9556-D87CC44E3A40}"/>
              </a:ext>
            </a:extLst>
          </p:cNvPr>
          <p:cNvSpPr txBox="1">
            <a:spLocks/>
          </p:cNvSpPr>
          <p:nvPr/>
        </p:nvSpPr>
        <p:spPr>
          <a:xfrm>
            <a:off x="5620328" y="481228"/>
            <a:ext cx="14712950" cy="1682750"/>
          </a:xfrm>
          <a:prstGeom prst="rect">
            <a:avLst/>
          </a:prstGeom>
        </p:spPr>
        <p:txBody>
          <a:bodyPr>
            <a:normAutofit fontScale="52500" lnSpcReduction="200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s-ES" b="1" dirty="0" err="1"/>
              <a:t>Strategical</a:t>
            </a:r>
            <a:r>
              <a:rPr lang="es-ES" b="1" dirty="0"/>
              <a:t> Big Data </a:t>
            </a:r>
            <a:r>
              <a:rPr lang="es-ES" b="1" dirty="0" err="1"/>
              <a:t>growth</a:t>
            </a:r>
            <a:r>
              <a:rPr lang="es-ES" b="1" dirty="0"/>
              <a:t>, new </a:t>
            </a:r>
            <a:r>
              <a:rPr lang="es-ES" b="1" dirty="0" err="1"/>
              <a:t>economical</a:t>
            </a:r>
            <a:r>
              <a:rPr lang="es-ES" b="1" dirty="0"/>
              <a:t> </a:t>
            </a:r>
            <a:r>
              <a:rPr lang="es-ES" b="1" dirty="0" err="1"/>
              <a:t>system</a:t>
            </a:r>
            <a:r>
              <a:rPr lang="es-ES" b="1" dirty="0"/>
              <a:t> </a:t>
            </a:r>
            <a:r>
              <a:rPr lang="es-ES" b="1" dirty="0" err="1"/>
              <a:t>approach</a:t>
            </a:r>
            <a:endParaRPr lang="es-ES" b="1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E476CB7D-2D34-8565-9B0B-E5D749472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42" y="4605792"/>
            <a:ext cx="11978258" cy="7186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F716EA-8379-E806-89D6-2E050C361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211076"/>
            <a:ext cx="11554693" cy="1002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0317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2FF9AC-2BB5-5013-AC90-A63F98DA16A6}"/>
              </a:ext>
            </a:extLst>
          </p:cNvPr>
          <p:cNvSpPr txBox="1">
            <a:spLocks/>
          </p:cNvSpPr>
          <p:nvPr/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/>
              <a:t>Data integration Process</a:t>
            </a:r>
            <a:endParaRPr lang="en-US" dirty="0"/>
          </a:p>
        </p:txBody>
      </p:sp>
      <p:graphicFrame>
        <p:nvGraphicFramePr>
          <p:cNvPr id="5" name="Diagram 3">
            <a:extLst>
              <a:ext uri="{FF2B5EF4-FFF2-40B4-BE49-F238E27FC236}">
                <a16:creationId xmlns:a16="http://schemas.microsoft.com/office/drawing/2014/main" id="{D3967747-0DB7-934E-C6BE-54372EBBC9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3086498"/>
              </p:ext>
            </p:extLst>
          </p:nvPr>
        </p:nvGraphicFramePr>
        <p:xfrm>
          <a:off x="3710608" y="2793998"/>
          <a:ext cx="17625392" cy="623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4">
            <a:extLst>
              <a:ext uri="{FF2B5EF4-FFF2-40B4-BE49-F238E27FC236}">
                <a16:creationId xmlns:a16="http://schemas.microsoft.com/office/drawing/2014/main" id="{4B92ADCC-F374-D191-CE25-DCFB63BAD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262383"/>
              </p:ext>
            </p:extLst>
          </p:nvPr>
        </p:nvGraphicFramePr>
        <p:xfrm>
          <a:off x="3710608" y="7176052"/>
          <a:ext cx="17625392" cy="4240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375964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6913FBF-1FE8-6EC4-53BE-2E14DFDA9988}"/>
              </a:ext>
            </a:extLst>
          </p:cNvPr>
          <p:cNvSpPr txBox="1"/>
          <p:nvPr/>
        </p:nvSpPr>
        <p:spPr>
          <a:xfrm>
            <a:off x="322829" y="3076812"/>
            <a:ext cx="8073026" cy="5827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6600" dirty="0">
                <a:solidFill>
                  <a:schemeClr val="bg1"/>
                </a:solidFill>
              </a:rPr>
              <a:t>Activity 2: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MX" sz="6600" dirty="0">
              <a:solidFill>
                <a:schemeClr val="bg1"/>
              </a:solidFill>
            </a:endParaRPr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s-MX" sz="4000" b="0" dirty="0">
                <a:solidFill>
                  <a:schemeClr val="bg1"/>
                </a:solidFill>
              </a:rPr>
              <a:t>Read the appropiate article according the assignated team. </a:t>
            </a:r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s-MX" sz="4000" b="0" dirty="0">
                <a:solidFill>
                  <a:schemeClr val="bg1"/>
                </a:solidFill>
              </a:rPr>
              <a:t>Answer the questiones asignated to the article.</a:t>
            </a:r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s-MX" sz="4000" b="0" dirty="0">
                <a:solidFill>
                  <a:schemeClr val="bg1"/>
                </a:solidFill>
              </a:rPr>
              <a:t>Every team must prepare and present a 5 minute resume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58D5594-D93B-D407-D752-3F8E5505A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0112732"/>
              </p:ext>
            </p:extLst>
          </p:nvPr>
        </p:nvGraphicFramePr>
        <p:xfrm>
          <a:off x="9023926" y="1921820"/>
          <a:ext cx="14032894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868896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A61454-0B8A-ADF6-53E3-0DFB3C1CFA61}"/>
              </a:ext>
            </a:extLst>
          </p:cNvPr>
          <p:cNvSpPr txBox="1">
            <a:spLocks/>
          </p:cNvSpPr>
          <p:nvPr/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s-ES_tradnl"/>
              <a:t>Qu</a:t>
            </a:r>
            <a:r>
              <a:rPr lang="es-ES"/>
              <a:t>é es BigData</a:t>
            </a:r>
            <a:endParaRPr lang="es-ES_tradn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67F32ED-B9E5-51FE-3855-49DD3D666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79" y="3147786"/>
            <a:ext cx="12154130" cy="791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6474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0ED30B8-AE8B-8EDD-DFD2-0D6F9DD690F2}"/>
              </a:ext>
            </a:extLst>
          </p:cNvPr>
          <p:cNvSpPr txBox="1"/>
          <p:nvPr/>
        </p:nvSpPr>
        <p:spPr>
          <a:xfrm>
            <a:off x="1708284" y="1573043"/>
            <a:ext cx="8073026" cy="8289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6600" dirty="0">
                <a:solidFill>
                  <a:schemeClr val="bg1"/>
                </a:solidFill>
              </a:rPr>
              <a:t>Questions Team 1: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MX" sz="6600" dirty="0">
              <a:solidFill>
                <a:schemeClr val="bg1"/>
              </a:solidFill>
            </a:endParaRPr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s-MX" sz="4000" b="0" dirty="0">
                <a:solidFill>
                  <a:schemeClr val="bg1"/>
                </a:solidFill>
              </a:rPr>
              <a:t>Does the Reels are changing the consumer experiences and it reflect a new data Vs value? </a:t>
            </a:r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s-MX" sz="4000" b="0" dirty="0">
                <a:solidFill>
                  <a:schemeClr val="bg1"/>
                </a:solidFill>
              </a:rPr>
              <a:t>Wich one’s and how?</a:t>
            </a:r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s-MX" sz="4000" b="0" dirty="0">
                <a:solidFill>
                  <a:schemeClr val="bg1"/>
                </a:solidFill>
              </a:rPr>
              <a:t>What trends (3) do you identify after Covid-19 over data user production?</a:t>
            </a:r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s-MX" sz="4000" b="0" dirty="0">
                <a:solidFill>
                  <a:schemeClr val="bg1"/>
                </a:solidFill>
              </a:rPr>
              <a:t>Are those data commonly Structured, NoStructured or SemiStructured? Explain, why?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1AED90F-15BF-1CFC-4A0F-F13C8AF1C1A0}"/>
              </a:ext>
            </a:extLst>
          </p:cNvPr>
          <p:cNvSpPr txBox="1"/>
          <p:nvPr/>
        </p:nvSpPr>
        <p:spPr>
          <a:xfrm>
            <a:off x="13771417" y="1573043"/>
            <a:ext cx="8073026" cy="89050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6600" dirty="0">
                <a:solidFill>
                  <a:schemeClr val="bg1"/>
                </a:solidFill>
              </a:rPr>
              <a:t>Questions Team 2: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MX" sz="6600" dirty="0">
              <a:solidFill>
                <a:schemeClr val="bg1"/>
              </a:solidFill>
            </a:endParaRPr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s-MX" sz="4000" b="0" dirty="0">
                <a:solidFill>
                  <a:schemeClr val="bg1"/>
                </a:solidFill>
              </a:rPr>
              <a:t>What are the relations between Data Analytics and Business Intelligence (3)?</a:t>
            </a:r>
          </a:p>
          <a:p>
            <a:pPr marL="742950" indent="-742950" algn="l">
              <a:buFont typeface="+mj-lt"/>
              <a:buAutoNum type="arabicPeriod"/>
            </a:pPr>
            <a:r>
              <a:rPr lang="es-MX" sz="4000" b="0" dirty="0">
                <a:solidFill>
                  <a:schemeClr val="bg1"/>
                </a:solidFill>
              </a:rPr>
              <a:t>What are the relations between Data Science and Business Intelligence (3)?</a:t>
            </a:r>
          </a:p>
          <a:p>
            <a:pPr marL="742950" indent="-742950" algn="l">
              <a:buFont typeface="+mj-lt"/>
              <a:buAutoNum type="arabicPeriod"/>
            </a:pPr>
            <a:r>
              <a:rPr lang="es-MX" sz="4000" b="0" dirty="0">
                <a:solidFill>
                  <a:schemeClr val="bg1"/>
                </a:solidFill>
              </a:rPr>
              <a:t>How do you explain this for a new user or Company who wants to be involved in BI? </a:t>
            </a:r>
          </a:p>
          <a:p>
            <a:pPr marL="742950" indent="-742950" algn="l">
              <a:buFont typeface="+mj-lt"/>
              <a:buAutoNum type="arabicPeriod"/>
            </a:pPr>
            <a:r>
              <a:rPr lang="es-MX" sz="4000" b="0" dirty="0">
                <a:solidFill>
                  <a:schemeClr val="bg1"/>
                </a:solidFill>
              </a:rPr>
              <a:t>How could they start with it?</a:t>
            </a:r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s-MX" sz="4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52629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0ED30B8-AE8B-8EDD-DFD2-0D6F9DD690F2}"/>
              </a:ext>
            </a:extLst>
          </p:cNvPr>
          <p:cNvSpPr txBox="1"/>
          <p:nvPr/>
        </p:nvSpPr>
        <p:spPr>
          <a:xfrm>
            <a:off x="2262465" y="1789946"/>
            <a:ext cx="8073026" cy="95205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6600" dirty="0">
                <a:solidFill>
                  <a:schemeClr val="bg1"/>
                </a:solidFill>
              </a:rPr>
              <a:t>Questions Team 3: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MX" sz="6600" dirty="0">
              <a:solidFill>
                <a:schemeClr val="bg1"/>
              </a:solidFill>
            </a:endParaRPr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s-MX" sz="4000" b="0" dirty="0">
                <a:solidFill>
                  <a:schemeClr val="bg1"/>
                </a:solidFill>
              </a:rPr>
              <a:t>For the 12 data keypoint, how many of them are affeted by AI?</a:t>
            </a:r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s-MX" sz="4000" b="0" dirty="0">
                <a:solidFill>
                  <a:schemeClr val="bg1"/>
                </a:solidFill>
              </a:rPr>
              <a:t>In conclusion, the D&amp;A should be focused on people or metaverse? Explain, why?</a:t>
            </a:r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s-MX" sz="4000" b="0" dirty="0">
                <a:solidFill>
                  <a:schemeClr val="bg1"/>
                </a:solidFill>
              </a:rPr>
              <a:t>How do you resume this article in one paragraph?</a:t>
            </a:r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s-MX" sz="4000" b="0" dirty="0">
                <a:solidFill>
                  <a:schemeClr val="bg1"/>
                </a:solidFill>
              </a:rPr>
              <a:t>Does geopolitics are changing data production and consumtion?</a:t>
            </a:r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s-MX" sz="4000" b="0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1AED90F-15BF-1CFC-4A0F-F13C8AF1C1A0}"/>
              </a:ext>
            </a:extLst>
          </p:cNvPr>
          <p:cNvSpPr txBox="1"/>
          <p:nvPr/>
        </p:nvSpPr>
        <p:spPr>
          <a:xfrm>
            <a:off x="14048509" y="1789946"/>
            <a:ext cx="8073026" cy="11367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6600" dirty="0">
                <a:solidFill>
                  <a:schemeClr val="bg1"/>
                </a:solidFill>
              </a:rPr>
              <a:t>Questions Team 4: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MX" sz="6600" dirty="0">
              <a:solidFill>
                <a:schemeClr val="bg1"/>
              </a:solidFill>
            </a:endParaRPr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s-MX" sz="4000" b="0" dirty="0">
                <a:solidFill>
                  <a:schemeClr val="bg1"/>
                </a:solidFill>
              </a:rPr>
              <a:t>How do you represent graphically the relation between Data Science-ML-AI?</a:t>
            </a:r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s-MX" sz="4000" b="0" dirty="0">
                <a:solidFill>
                  <a:schemeClr val="bg1"/>
                </a:solidFill>
              </a:rPr>
              <a:t>How do you explain the role of Big Data in Data Science, ML and AI?</a:t>
            </a:r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s-MX" sz="4000" b="0" dirty="0">
                <a:solidFill>
                  <a:schemeClr val="bg1"/>
                </a:solidFill>
              </a:rPr>
              <a:t>Describe three agrees, and three disagrees about the article’s content</a:t>
            </a:r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s-MX" sz="4000" b="0" dirty="0">
                <a:solidFill>
                  <a:schemeClr val="bg1"/>
                </a:solidFill>
              </a:rPr>
              <a:t>According the study case: “Self-driving car”. Do you agree with the ML, AI and Data Science descriptions? Explain, What is the Big Data role in this case according 10 V’s?</a:t>
            </a:r>
          </a:p>
        </p:txBody>
      </p:sp>
    </p:spTree>
    <p:extLst>
      <p:ext uri="{BB962C8B-B14F-4D97-AF65-F5344CB8AC3E}">
        <p14:creationId xmlns:p14="http://schemas.microsoft.com/office/powerpoint/2010/main" val="114150223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0ED30B8-AE8B-8EDD-DFD2-0D6F9DD690F2}"/>
              </a:ext>
            </a:extLst>
          </p:cNvPr>
          <p:cNvSpPr txBox="1"/>
          <p:nvPr/>
        </p:nvSpPr>
        <p:spPr>
          <a:xfrm>
            <a:off x="2013084" y="1391909"/>
            <a:ext cx="8073026" cy="11367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6600" dirty="0">
                <a:solidFill>
                  <a:schemeClr val="bg1"/>
                </a:solidFill>
              </a:rPr>
              <a:t>Questions Team 5: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MX" sz="6600" dirty="0">
              <a:solidFill>
                <a:schemeClr val="bg1"/>
              </a:solidFill>
            </a:endParaRPr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s-MX" sz="4000" b="0" dirty="0">
                <a:solidFill>
                  <a:schemeClr val="bg1"/>
                </a:solidFill>
              </a:rPr>
              <a:t>Does Data Scientist and Data Engineer would do the same job? Explain, why?</a:t>
            </a:r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s-MX" sz="4000" b="0" dirty="0">
                <a:solidFill>
                  <a:schemeClr val="bg1"/>
                </a:solidFill>
              </a:rPr>
              <a:t>Define five key skills that make difference between Data Scient and Data Engineer</a:t>
            </a:r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s-MX" sz="4000" b="0" dirty="0">
                <a:solidFill>
                  <a:schemeClr val="bg1"/>
                </a:solidFill>
              </a:rPr>
              <a:t>Does DASCA is leading changing the employment bases for Data Scientist and Data Engineers?</a:t>
            </a:r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s-MX" sz="4000" b="0" dirty="0">
                <a:solidFill>
                  <a:schemeClr val="bg1"/>
                </a:solidFill>
              </a:rPr>
              <a:t>How has been involved the Big Data in this new industrial revolution called 4.0?</a:t>
            </a:r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s-MX" sz="4000" b="0" dirty="0">
              <a:solidFill>
                <a:schemeClr val="bg1"/>
              </a:solidFill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s-MX" sz="4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60180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A61454-0B8A-ADF6-53E3-0DFB3C1CFA61}"/>
              </a:ext>
            </a:extLst>
          </p:cNvPr>
          <p:cNvSpPr txBox="1">
            <a:spLocks/>
          </p:cNvSpPr>
          <p:nvPr/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s-ES_tradnl"/>
              <a:t>Qu</a:t>
            </a:r>
            <a:r>
              <a:rPr lang="es-ES"/>
              <a:t>é es BigData</a:t>
            </a:r>
            <a:endParaRPr lang="es-ES_tradnl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379531-F41F-C3F0-0ACA-5CA74FF83403}"/>
              </a:ext>
            </a:extLst>
          </p:cNvPr>
          <p:cNvGraphicFramePr/>
          <p:nvPr/>
        </p:nvGraphicFramePr>
        <p:xfrm>
          <a:off x="4081671" y="2794000"/>
          <a:ext cx="16778078" cy="10378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704100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Qu</a:t>
            </a:r>
            <a:r>
              <a:rPr lang="es-ES" dirty="0"/>
              <a:t>é es </a:t>
            </a:r>
            <a:r>
              <a:rPr lang="es-ES" dirty="0" err="1"/>
              <a:t>BigData</a:t>
            </a:r>
            <a:r>
              <a:rPr lang="es-ES" dirty="0"/>
              <a:t>, 10 </a:t>
            </a:r>
            <a:r>
              <a:rPr lang="es-ES" dirty="0" err="1"/>
              <a:t>V’s</a:t>
            </a:r>
            <a:endParaRPr lang="es-ES_tradnl" dirty="0"/>
          </a:p>
        </p:txBody>
      </p:sp>
      <p:pic>
        <p:nvPicPr>
          <p:cNvPr id="3" name="Picture 2" descr="10V's of big data' in DataOps | Scoop.it">
            <a:extLst>
              <a:ext uri="{FF2B5EF4-FFF2-40B4-BE49-F238E27FC236}">
                <a16:creationId xmlns:a16="http://schemas.microsoft.com/office/drawing/2014/main" id="{F74F28BD-0577-B22E-80EF-3ACA491B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565" y="4395831"/>
            <a:ext cx="13636870" cy="70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59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CD33BE-8DA3-E7F0-519B-7BD103717529}"/>
              </a:ext>
            </a:extLst>
          </p:cNvPr>
          <p:cNvSpPr txBox="1">
            <a:spLocks/>
          </p:cNvSpPr>
          <p:nvPr/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s-ES"/>
              <a:t>Qué es Big Data</a:t>
            </a:r>
            <a:endParaRPr lang="es-ES" dirty="0"/>
          </a:p>
        </p:txBody>
      </p:sp>
      <p:pic>
        <p:nvPicPr>
          <p:cNvPr id="3" name="Picture 2" descr="Patch and Update Table — BigQuery Part-III | by Sunny Gupta | Google Cloud  - Community | Medium">
            <a:hlinkClick r:id="rId2"/>
            <a:extLst>
              <a:ext uri="{FF2B5EF4-FFF2-40B4-BE49-F238E27FC236}">
                <a16:creationId xmlns:a16="http://schemas.microsoft.com/office/drawing/2014/main" id="{3BD9214A-C8D9-8B1E-B706-3B3A62F3F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112" y="5315780"/>
            <a:ext cx="80772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iles de bases de datos MongoDB comprometidos y llevan a cabo para el  rescate – Naked Security">
            <a:hlinkClick r:id="rId4"/>
            <a:extLst>
              <a:ext uri="{FF2B5EF4-FFF2-40B4-BE49-F238E27FC236}">
                <a16:creationId xmlns:a16="http://schemas.microsoft.com/office/drawing/2014/main" id="{F7D574B7-CB92-8BEE-BCAF-0A843E154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135" y="4399724"/>
            <a:ext cx="10178866" cy="534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56523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Qu</a:t>
            </a:r>
            <a:r>
              <a:rPr lang="es-ES" dirty="0"/>
              <a:t>é es necesario</a:t>
            </a:r>
            <a:endParaRPr lang="es-ES_tradnl" dirty="0"/>
          </a:p>
        </p:txBody>
      </p:sp>
      <p:graphicFrame>
        <p:nvGraphicFramePr>
          <p:cNvPr id="4" name="Diagrama 3"/>
          <p:cNvGraphicFramePr/>
          <p:nvPr/>
        </p:nvGraphicFramePr>
        <p:xfrm>
          <a:off x="4394200" y="3403600"/>
          <a:ext cx="16363948" cy="995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877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E4799F79-AA69-0F40-4E83-2BCAF37262CA}"/>
              </a:ext>
            </a:extLst>
          </p:cNvPr>
          <p:cNvSpPr txBox="1">
            <a:spLocks/>
          </p:cNvSpPr>
          <p:nvPr/>
        </p:nvSpPr>
        <p:spPr>
          <a:xfrm>
            <a:off x="-535940" y="391160"/>
            <a:ext cx="2100580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s-ES_tradnl" dirty="0"/>
              <a:t>Big Data, generalidades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6581F9FD-6E6E-1CA2-BAB5-F0BC73B52AF9}"/>
              </a:ext>
            </a:extLst>
          </p:cNvPr>
          <p:cNvSpPr txBox="1">
            <a:spLocks/>
          </p:cNvSpPr>
          <p:nvPr/>
        </p:nvSpPr>
        <p:spPr>
          <a:xfrm>
            <a:off x="5020310" y="2885440"/>
            <a:ext cx="14343380" cy="9296400"/>
          </a:xfrm>
          <a:prstGeom prst="rect">
            <a:avLst/>
          </a:prstGeom>
        </p:spPr>
        <p:txBody>
          <a:bodyPr>
            <a:noAutofit/>
          </a:bodyPr>
          <a:lstStyle>
            <a:lvl1pPr marL="365125" marR="0" indent="-365125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s-ES_tradnl" dirty="0"/>
              <a:t>Los motores de BD tradicionales no pueden tratar altas cantidades de datos, ni reaccionar inmediatamente a ellos. Almacena </a:t>
            </a:r>
            <a:r>
              <a:rPr lang="es-ES_tradnl" b="1" dirty="0"/>
              <a:t>datos no relacionales y relacionales</a:t>
            </a:r>
            <a:r>
              <a:rPr lang="es-ES_tradnl" dirty="0"/>
              <a:t>.</a:t>
            </a:r>
          </a:p>
          <a:p>
            <a:pPr hangingPunct="1"/>
            <a:r>
              <a:rPr lang="es-ES_tradnl" dirty="0"/>
              <a:t>Esquemas de consulta</a:t>
            </a:r>
            <a:r>
              <a:rPr lang="es-ES" dirty="0"/>
              <a:t>:</a:t>
            </a:r>
          </a:p>
          <a:p>
            <a:pPr marL="1549400" lvl="1" indent="-914400" hangingPunct="1">
              <a:buFont typeface="+mj-lt"/>
              <a:buAutoNum type="arabicPeriod"/>
            </a:pPr>
            <a:r>
              <a:rPr lang="es-ES" b="1" dirty="0"/>
              <a:t>Key-</a:t>
            </a:r>
            <a:r>
              <a:rPr lang="es-ES" b="1" dirty="0" err="1"/>
              <a:t>value</a:t>
            </a:r>
            <a:endParaRPr lang="es-ES" b="1" dirty="0"/>
          </a:p>
          <a:p>
            <a:pPr marL="1549400" lvl="1" indent="-914400" hangingPunct="1">
              <a:buFont typeface="+mj-lt"/>
              <a:buAutoNum type="arabicPeriod"/>
            </a:pPr>
            <a:r>
              <a:rPr lang="es-ES" b="1" dirty="0" err="1"/>
              <a:t>Columnal</a:t>
            </a:r>
            <a:endParaRPr lang="es-ES" b="1" dirty="0"/>
          </a:p>
          <a:p>
            <a:pPr marL="1549400" lvl="1" indent="-914400" hangingPunct="1">
              <a:buFont typeface="+mj-lt"/>
              <a:buAutoNum type="arabicPeriod"/>
            </a:pPr>
            <a:r>
              <a:rPr lang="es-ES" b="1" dirty="0"/>
              <a:t>Documental</a:t>
            </a:r>
          </a:p>
          <a:p>
            <a:pPr marL="1549400" lvl="1" indent="-914400" hangingPunct="1">
              <a:buFont typeface="+mj-lt"/>
              <a:buAutoNum type="arabicPeriod"/>
            </a:pPr>
            <a:r>
              <a:rPr lang="es-ES" b="1" dirty="0" err="1"/>
              <a:t>Gráfos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128664649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6117</TotalTime>
  <Words>1161</Words>
  <Application>Microsoft Macintosh PowerPoint</Application>
  <PresentationFormat>Personalizado</PresentationFormat>
  <Paragraphs>217</Paragraphs>
  <Slides>42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55" baseType="lpstr">
      <vt:lpstr>Arial</vt:lpstr>
      <vt:lpstr>Calibri</vt:lpstr>
      <vt:lpstr>Cambria Math</vt:lpstr>
      <vt:lpstr>Helvetica Light</vt:lpstr>
      <vt:lpstr>Helvetica Neue</vt:lpstr>
      <vt:lpstr>Helvetica Neue Light</vt:lpstr>
      <vt:lpstr>Helvetica Neue Medium</vt:lpstr>
      <vt:lpstr>IBM Plex Sans</vt:lpstr>
      <vt:lpstr>Laurentian Std</vt:lpstr>
      <vt:lpstr>Laurentian Std SemiBold</vt:lpstr>
      <vt:lpstr>Seravek</vt:lpstr>
      <vt:lpstr>Times</vt:lpstr>
      <vt:lpstr>White</vt:lpstr>
      <vt:lpstr>Presentación de PowerPoint</vt:lpstr>
      <vt:lpstr>Presentación de PowerPoint</vt:lpstr>
      <vt:lpstr>La relación del Big Data con otras tecnologías</vt:lpstr>
      <vt:lpstr>Presentación de PowerPoint</vt:lpstr>
      <vt:lpstr>Presentación de PowerPoint</vt:lpstr>
      <vt:lpstr>Qué es BigData, 10 V’s</vt:lpstr>
      <vt:lpstr>Presentación de PowerPoint</vt:lpstr>
      <vt:lpstr>Qué es necesario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Queue adicional y backup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Necesidades Globales de datos: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Microsoft Office User</cp:lastModifiedBy>
  <cp:revision>12</cp:revision>
  <dcterms:modified xsi:type="dcterms:W3CDTF">2023-01-31T19:32:28Z</dcterms:modified>
</cp:coreProperties>
</file>